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8C4FF4-9A9C-446A-AFEF-175DE9C3D9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Forventninger til det kommende år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44EBD983-3C37-4B30-87DD-BF43656AA4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06039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E71987-8725-48FB-8F51-B4CD8025D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Vores mål i 2018</a:t>
            </a:r>
            <a:br>
              <a:rPr lang="da-DK" sz="3600" dirty="0"/>
            </a:b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C01AE1A-0352-4FA5-9015-D806E7DB23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a-DK" dirty="0"/>
              <a:t>Direktionen har besluttet at der skal fokus på at nedbringe antallet arbejdsulykker og at nedbringe sygefravær</a:t>
            </a:r>
          </a:p>
          <a:p>
            <a:pPr>
              <a:lnSpc>
                <a:spcPct val="100000"/>
              </a:lnSpc>
            </a:pPr>
            <a:r>
              <a:rPr lang="da-DK" dirty="0"/>
              <a:t>Øget trivsel giver bedre salg. Det viser en række undersøgelser fra det tyske modelselskab</a:t>
            </a:r>
          </a:p>
          <a:p>
            <a:pPr>
              <a:lnSpc>
                <a:spcPct val="100000"/>
              </a:lnSpc>
            </a:pPr>
            <a:r>
              <a:rPr lang="da-DK" dirty="0"/>
              <a:t>Den nye 7000 m</a:t>
            </a:r>
            <a:r>
              <a:rPr lang="da-DK" sz="2800" baseline="30000" dirty="0"/>
              <a:t>2</a:t>
            </a:r>
            <a:r>
              <a:rPr lang="da-DK" dirty="0"/>
              <a:t> butik i Vejle skal godt fra start fordi væksten i trekant området er nøgle til vækst i det meste af Danmark og Sverige</a:t>
            </a:r>
          </a:p>
          <a:p>
            <a:endParaRPr lang="da-DK" dirty="0"/>
          </a:p>
        </p:txBody>
      </p:sp>
      <p:sp>
        <p:nvSpPr>
          <p:cNvPr id="5" name="Pladsholder til indhold 2">
            <a:extLst>
              <a:ext uri="{FF2B5EF4-FFF2-40B4-BE49-F238E27FC236}">
                <a16:creationId xmlns:a16="http://schemas.microsoft.com/office/drawing/2014/main" id="{5EEFEEF5-7D86-41E5-BDFB-09F4E402158D}"/>
              </a:ext>
            </a:extLst>
          </p:cNvPr>
          <p:cNvSpPr txBox="1">
            <a:spLocks/>
          </p:cNvSpPr>
          <p:nvPr/>
        </p:nvSpPr>
        <p:spPr>
          <a:xfrm>
            <a:off x="720000" y="1512000"/>
            <a:ext cx="10753200" cy="464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48548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ACD74-FB3D-4078-AE11-F457E8C4A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8A1100A-94F3-4D8B-BD53-71B6AB50D1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r>
              <a:rPr lang="da-DK" dirty="0"/>
              <a:t>Udover af være alvorligt for den enkelte er det er en rigtig dårlig forretning</a:t>
            </a:r>
          </a:p>
          <a:p>
            <a:r>
              <a:rPr lang="da-DK" dirty="0"/>
              <a:t>Unødvendige </a:t>
            </a:r>
            <a:r>
              <a:rPr lang="da-DK" dirty="0" err="1"/>
              <a:t>udlykker</a:t>
            </a:r>
            <a:r>
              <a:rPr lang="da-DK" dirty="0"/>
              <a:t> kostede vores virksomhed 2.5 </a:t>
            </a:r>
            <a:r>
              <a:rPr lang="da-DK" dirty="0" err="1"/>
              <a:t>mio</a:t>
            </a:r>
            <a:r>
              <a:rPr lang="da-DK" dirty="0"/>
              <a:t> </a:t>
            </a:r>
            <a:r>
              <a:rPr lang="da-DK" dirty="0" err="1"/>
              <a:t>kr</a:t>
            </a:r>
            <a:r>
              <a:rPr lang="da-DK" dirty="0"/>
              <a:t> sidste år</a:t>
            </a:r>
          </a:p>
        </p:txBody>
      </p:sp>
      <p:pic>
        <p:nvPicPr>
          <p:cNvPr id="9" name="Pladsholder til indhold 8" descr="Et billede, der indeholder indendørs, jord, gulv, sko&#10;&#10;Automatisk genereret beskrivelse">
            <a:extLst>
              <a:ext uri="{FF2B5EF4-FFF2-40B4-BE49-F238E27FC236}">
                <a16:creationId xmlns:a16="http://schemas.microsoft.com/office/drawing/2014/main" id="{83AB1F33-B58C-41B1-8B28-64A1B2F5F5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65913" y="2589213"/>
            <a:ext cx="3895725" cy="2924175"/>
          </a:xfrm>
        </p:spPr>
      </p:pic>
    </p:spTree>
    <p:extLst>
      <p:ext uri="{BB962C8B-B14F-4D97-AF65-F5344CB8AC3E}">
        <p14:creationId xmlns:p14="http://schemas.microsoft.com/office/powerpoint/2010/main" val="265927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235D6E-1677-4D96-ABB2-69F9014F8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2" name="Pladsholder til indhold 11">
            <a:extLst>
              <a:ext uri="{FF2B5EF4-FFF2-40B4-BE49-F238E27FC236}">
                <a16:creationId xmlns:a16="http://schemas.microsoft.com/office/drawing/2014/main" id="{96F52923-AAF2-41C1-8F04-A76AF06DAFB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 err="1"/>
              <a:t>Medarbejdetrivsel</a:t>
            </a:r>
            <a:r>
              <a:rPr lang="da-DK" dirty="0"/>
              <a:t> er en god forretning</a:t>
            </a:r>
          </a:p>
          <a:p>
            <a:r>
              <a:rPr lang="da-DK" dirty="0"/>
              <a:t>En undersøgelse fra </a:t>
            </a:r>
            <a:r>
              <a:rPr lang="da-DK" dirty="0" err="1"/>
              <a:t>moderkoncerne</a:t>
            </a:r>
            <a:r>
              <a:rPr lang="da-DK" dirty="0"/>
              <a:t> har vist at øget medarbejder trivsel øger indtjeningen</a:t>
            </a:r>
          </a:p>
          <a:p>
            <a:r>
              <a:rPr lang="da-DK" dirty="0"/>
              <a:t>Vi ønsker at vide hvad trivsel er for dig</a:t>
            </a:r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62A2990F-D9CF-4D6A-9D15-0DA255A8B711}"/>
              </a:ext>
            </a:extLst>
          </p:cNvPr>
          <p:cNvSpPr txBox="1"/>
          <p:nvPr/>
        </p:nvSpPr>
        <p:spPr>
          <a:xfrm rot="1196149">
            <a:off x="7071610" y="3167390"/>
            <a:ext cx="410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rgbClr val="FF0000"/>
                </a:solidFill>
              </a:rPr>
              <a:t>$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5CFDF3B0-1E19-48F7-9A62-61421D63B812}"/>
              </a:ext>
            </a:extLst>
          </p:cNvPr>
          <p:cNvSpPr txBox="1"/>
          <p:nvPr/>
        </p:nvSpPr>
        <p:spPr>
          <a:xfrm rot="1196149">
            <a:off x="7589110" y="2916397"/>
            <a:ext cx="410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rgbClr val="FF0000"/>
                </a:solidFill>
              </a:rPr>
              <a:t>$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1E0996AA-3021-4DF8-AEE7-3D661B2915C5}"/>
              </a:ext>
            </a:extLst>
          </p:cNvPr>
          <p:cNvSpPr txBox="1"/>
          <p:nvPr/>
        </p:nvSpPr>
        <p:spPr>
          <a:xfrm rot="20167265">
            <a:off x="8070866" y="3258688"/>
            <a:ext cx="410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rgbClr val="FF0000"/>
                </a:solidFill>
              </a:rPr>
              <a:t>$</a:t>
            </a:r>
          </a:p>
        </p:txBody>
      </p:sp>
      <p:sp>
        <p:nvSpPr>
          <p:cNvPr id="17" name="Tekstfelt 16">
            <a:extLst>
              <a:ext uri="{FF2B5EF4-FFF2-40B4-BE49-F238E27FC236}">
                <a16:creationId xmlns:a16="http://schemas.microsoft.com/office/drawing/2014/main" id="{D70857BC-3288-4101-8930-3E8E34B3E3EB}"/>
              </a:ext>
            </a:extLst>
          </p:cNvPr>
          <p:cNvSpPr txBox="1"/>
          <p:nvPr/>
        </p:nvSpPr>
        <p:spPr>
          <a:xfrm rot="278882">
            <a:off x="8003075" y="2711518"/>
            <a:ext cx="410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rgbClr val="FF0000"/>
                </a:solidFill>
              </a:rPr>
              <a:t>$</a:t>
            </a:r>
          </a:p>
        </p:txBody>
      </p:sp>
      <p:pic>
        <p:nvPicPr>
          <p:cNvPr id="8" name="Pladsholder til indhold 7" descr="Et billede, der indeholder bærbar computer, person, computer, pige&#10;&#10;Automatisk genereret beskrivelse">
            <a:extLst>
              <a:ext uri="{FF2B5EF4-FFF2-40B4-BE49-F238E27FC236}">
                <a16:creationId xmlns:a16="http://schemas.microsoft.com/office/drawing/2014/main" id="{D5990E42-CFAC-4B3B-BB5F-786062A5D83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65913" y="2461129"/>
            <a:ext cx="3895725" cy="3180342"/>
          </a:xfrm>
        </p:spPr>
      </p:pic>
    </p:spTree>
    <p:extLst>
      <p:ext uri="{BB962C8B-B14F-4D97-AF65-F5344CB8AC3E}">
        <p14:creationId xmlns:p14="http://schemas.microsoft.com/office/powerpoint/2010/main" val="493532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3CD4CF-E61A-4632-AC96-4C152597C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1986066-5F49-4862-BD2E-6234427270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Den nye butik i Vejle skal være det nye flagskib i Danmark.</a:t>
            </a:r>
          </a:p>
          <a:p>
            <a:r>
              <a:rPr lang="da-DK" dirty="0"/>
              <a:t>Hvor fysiske produkter er i centrum og der ventes mange besøgende</a:t>
            </a:r>
          </a:p>
          <a:p>
            <a:r>
              <a:rPr lang="da-DK" dirty="0"/>
              <a:t>Derfor placering midt i landet</a:t>
            </a:r>
          </a:p>
        </p:txBody>
      </p:sp>
      <p:pic>
        <p:nvPicPr>
          <p:cNvPr id="6" name="Pladsholder til indhold 5" descr="Et billede, der indeholder indendørs, gulv, loft, scene&#10;&#10;Automatisk genereret beskrivelse">
            <a:extLst>
              <a:ext uri="{FF2B5EF4-FFF2-40B4-BE49-F238E27FC236}">
                <a16:creationId xmlns:a16="http://schemas.microsoft.com/office/drawing/2014/main" id="{7266E456-8A49-4ECF-B3B5-11888D57E85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65913" y="2749138"/>
            <a:ext cx="3895725" cy="2604324"/>
          </a:xfrm>
        </p:spPr>
      </p:pic>
    </p:spTree>
    <p:extLst>
      <p:ext uri="{BB962C8B-B14F-4D97-AF65-F5344CB8AC3E}">
        <p14:creationId xmlns:p14="http://schemas.microsoft.com/office/powerpoint/2010/main" val="17753918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EBCAA80-6FEC-424C-A817-20EB0FD6D2DE}"/>
</file>

<file path=customXml/itemProps2.xml><?xml version="1.0" encoding="utf-8"?>
<ds:datastoreItem xmlns:ds="http://schemas.openxmlformats.org/officeDocument/2006/customXml" ds:itemID="{52D39C15-F3B6-4D71-B525-35AA964BCB16}"/>
</file>

<file path=customXml/itemProps3.xml><?xml version="1.0" encoding="utf-8"?>
<ds:datastoreItem xmlns:ds="http://schemas.openxmlformats.org/officeDocument/2006/customXml" ds:itemID="{134296B4-F1F3-4DBB-8DF5-06045E0EFCFC}"/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21</TotalTime>
  <Words>150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10" baseType="lpstr">
      <vt:lpstr>Arial</vt:lpstr>
      <vt:lpstr>MS Shell Dlg 2</vt:lpstr>
      <vt:lpstr>Wingdings</vt:lpstr>
      <vt:lpstr>Wingdings 3</vt:lpstr>
      <vt:lpstr>Madison</vt:lpstr>
      <vt:lpstr>Forventninger til det kommende år</vt:lpstr>
      <vt:lpstr>Vores mål i 2018 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4</cp:revision>
  <dcterms:created xsi:type="dcterms:W3CDTF">2019-07-01T08:03:38Z</dcterms:created>
  <dcterms:modified xsi:type="dcterms:W3CDTF">2019-07-03T11:31:40Z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