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052" autoAdjust="0"/>
    <p:restoredTop sz="86383" autoAdjust="0"/>
  </p:normalViewPr>
  <p:slideViewPr>
    <p:cSldViewPr>
      <p:cViewPr varScale="1">
        <p:scale>
          <a:sx n="140" d="100"/>
          <a:sy n="140" d="100"/>
        </p:scale>
        <p:origin x="537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FF062C9C-F144-41A4-89B6-B04E972C85CB}"/>
    <pc:docChg chg="undo custSel mod modSld">
      <pc:chgData name="Søren Skovsgaard Jensen" userId="656a0eb3-0aed-4716-9264-2eac542ce0da" providerId="ADAL" clId="{FF062C9C-F144-41A4-89B6-B04E972C85CB}" dt="2019-06-03T10:56:36.695" v="117" actId="403"/>
      <pc:docMkLst>
        <pc:docMk/>
      </pc:docMkLst>
      <pc:sldChg chg="addSp modSp mod setBg">
        <pc:chgData name="Søren Skovsgaard Jensen" userId="656a0eb3-0aed-4716-9264-2eac542ce0da" providerId="ADAL" clId="{FF062C9C-F144-41A4-89B6-B04E972C85CB}" dt="2019-06-03T10:54:47.890" v="91" actId="26606"/>
        <pc:sldMkLst>
          <pc:docMk/>
          <pc:sldMk cId="0" sldId="256"/>
        </pc:sldMkLst>
        <pc:spChg chg="mod">
          <ac:chgData name="Søren Skovsgaard Jensen" userId="656a0eb3-0aed-4716-9264-2eac542ce0da" providerId="ADAL" clId="{FF062C9C-F144-41A4-89B6-B04E972C85CB}" dt="2019-06-03T10:54:47.890" v="91" actId="26606"/>
          <ac:spMkLst>
            <pc:docMk/>
            <pc:sldMk cId="0" sldId="256"/>
            <ac:spMk id="2" creationId="{00000000-0000-0000-0000-000000000000}"/>
          </ac:spMkLst>
        </pc:spChg>
        <pc:spChg chg="mod">
          <ac:chgData name="Søren Skovsgaard Jensen" userId="656a0eb3-0aed-4716-9264-2eac542ce0da" providerId="ADAL" clId="{FF062C9C-F144-41A4-89B6-B04E972C85CB}" dt="2019-06-03T10:54:47.890" v="91" actId="26606"/>
          <ac:spMkLst>
            <pc:docMk/>
            <pc:sldMk cId="0" sldId="256"/>
            <ac:spMk id="3" creationId="{00000000-0000-0000-0000-000000000000}"/>
          </ac:spMkLst>
        </pc:spChg>
        <pc:spChg chg="add">
          <ac:chgData name="Søren Skovsgaard Jensen" userId="656a0eb3-0aed-4716-9264-2eac542ce0da" providerId="ADAL" clId="{FF062C9C-F144-41A4-89B6-B04E972C85CB}" dt="2019-06-03T10:54:47.890" v="91" actId="26606"/>
          <ac:spMkLst>
            <pc:docMk/>
            <pc:sldMk cId="0" sldId="256"/>
            <ac:spMk id="8" creationId="{5E639389-5CE5-4E42-90F2-7285AB3AB6E5}"/>
          </ac:spMkLst>
        </pc:spChg>
        <pc:spChg chg="add">
          <ac:chgData name="Søren Skovsgaard Jensen" userId="656a0eb3-0aed-4716-9264-2eac542ce0da" providerId="ADAL" clId="{FF062C9C-F144-41A4-89B6-B04E972C85CB}" dt="2019-06-03T10:54:47.890" v="91" actId="26606"/>
          <ac:spMkLst>
            <pc:docMk/>
            <pc:sldMk cId="0" sldId="256"/>
            <ac:spMk id="10" creationId="{00D8BB72-00A6-426D-9D3D-E424019F37F2}"/>
          </ac:spMkLst>
        </pc:spChg>
        <pc:spChg chg="add">
          <ac:chgData name="Søren Skovsgaard Jensen" userId="656a0eb3-0aed-4716-9264-2eac542ce0da" providerId="ADAL" clId="{FF062C9C-F144-41A4-89B6-B04E972C85CB}" dt="2019-06-03T10:54:47.890" v="91" actId="26606"/>
          <ac:spMkLst>
            <pc:docMk/>
            <pc:sldMk cId="0" sldId="256"/>
            <ac:spMk id="12" creationId="{6690CD3C-3755-4F1C-9BDA-BF4A62A219FC}"/>
          </ac:spMkLst>
        </pc:spChg>
      </pc:sldChg>
      <pc:sldChg chg="modSp">
        <pc:chgData name="Søren Skovsgaard Jensen" userId="656a0eb3-0aed-4716-9264-2eac542ce0da" providerId="ADAL" clId="{FF062C9C-F144-41A4-89B6-B04E972C85CB}" dt="2019-06-03T10:56:36.695" v="117" actId="403"/>
        <pc:sldMkLst>
          <pc:docMk/>
          <pc:sldMk cId="0" sldId="257"/>
        </pc:sldMkLst>
        <pc:spChg chg="mod">
          <ac:chgData name="Søren Skovsgaard Jensen" userId="656a0eb3-0aed-4716-9264-2eac542ce0da" providerId="ADAL" clId="{FF062C9C-F144-41A4-89B6-B04E972C85CB}" dt="2019-06-03T10:56:35.831" v="115" actId="404"/>
          <ac:spMkLst>
            <pc:docMk/>
            <pc:sldMk cId="0" sldId="257"/>
            <ac:spMk id="2" creationId="{00000000-0000-0000-0000-000000000000}"/>
          </ac:spMkLst>
        </pc:spChg>
        <pc:spChg chg="mod">
          <ac:chgData name="Søren Skovsgaard Jensen" userId="656a0eb3-0aed-4716-9264-2eac542ce0da" providerId="ADAL" clId="{FF062C9C-F144-41A4-89B6-B04E972C85CB}" dt="2019-06-03T10:56:36.695" v="117" actId="403"/>
          <ac:spMkLst>
            <pc:docMk/>
            <pc:sldMk cId="0" sldId="257"/>
            <ac:spMk id="4" creationId="{00000000-0000-0000-0000-000000000000}"/>
          </ac:spMkLst>
        </pc:spChg>
      </pc:sldChg>
      <pc:sldChg chg="modSp">
        <pc:chgData name="Søren Skovsgaard Jensen" userId="656a0eb3-0aed-4716-9264-2eac542ce0da" providerId="ADAL" clId="{FF062C9C-F144-41A4-89B6-B04E972C85CB}" dt="2019-06-03T10:56:14.574" v="106" actId="403"/>
        <pc:sldMkLst>
          <pc:docMk/>
          <pc:sldMk cId="0" sldId="258"/>
        </pc:sldMkLst>
        <pc:spChg chg="mod">
          <ac:chgData name="Søren Skovsgaard Jensen" userId="656a0eb3-0aed-4716-9264-2eac542ce0da" providerId="ADAL" clId="{FF062C9C-F144-41A4-89B6-B04E972C85CB}" dt="2019-06-03T10:56:14.574" v="106" actId="403"/>
          <ac:spMkLst>
            <pc:docMk/>
            <pc:sldMk cId="0" sldId="258"/>
            <ac:spMk id="4" creationId="{00000000-0000-0000-0000-000000000000}"/>
          </ac:spMkLst>
        </pc:spChg>
      </pc:sldChg>
      <pc:sldChg chg="modSp">
        <pc:chgData name="Søren Skovsgaard Jensen" userId="656a0eb3-0aed-4716-9264-2eac542ce0da" providerId="ADAL" clId="{FF062C9C-F144-41A4-89B6-B04E972C85CB}" dt="2019-06-03T10:53:33.890" v="70" actId="20577"/>
        <pc:sldMkLst>
          <pc:docMk/>
          <pc:sldMk cId="0" sldId="259"/>
        </pc:sldMkLst>
        <pc:spChg chg="mod">
          <ac:chgData name="Søren Skovsgaard Jensen" userId="656a0eb3-0aed-4716-9264-2eac542ce0da" providerId="ADAL" clId="{FF062C9C-F144-41A4-89B6-B04E972C85CB}" dt="2019-06-03T10:53:33.890" v="70" actId="20577"/>
          <ac:spMkLst>
            <pc:docMk/>
            <pc:sldMk cId="0" sldId="259"/>
            <ac:spMk id="4" creationId="{00000000-0000-0000-0000-000000000000}"/>
          </ac:spMkLst>
        </pc:spChg>
      </pc:sldChg>
      <pc:sldChg chg="modSp">
        <pc:chgData name="Søren Skovsgaard Jensen" userId="656a0eb3-0aed-4716-9264-2eac542ce0da" providerId="ADAL" clId="{FF062C9C-F144-41A4-89B6-B04E972C85CB}" dt="2019-06-03T10:52:37.424" v="35" actId="6549"/>
        <pc:sldMkLst>
          <pc:docMk/>
          <pc:sldMk cId="0" sldId="260"/>
        </pc:sldMkLst>
        <pc:spChg chg="mod">
          <ac:chgData name="Søren Skovsgaard Jensen" userId="656a0eb3-0aed-4716-9264-2eac542ce0da" providerId="ADAL" clId="{FF062C9C-F144-41A4-89B6-B04E972C85CB}" dt="2019-06-03T10:52:37.424" v="35" actId="6549"/>
          <ac:spMkLst>
            <pc:docMk/>
            <pc:sldMk cId="0" sldId="260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03-06-2019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32900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761007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9071352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87316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85238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1314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9893125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4063129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364792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320720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61459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03-06-2019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113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E639389-5CE5-4E42-90F2-7285AB3AB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D8BB72-00A6-426D-9D3D-E424019F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3680" y="240031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90CD3C-3755-4F1C-9BDA-BF4A62A21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1" y="240030"/>
            <a:ext cx="7821038" cy="637794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2996" y="688255"/>
            <a:ext cx="6244018" cy="5217595"/>
          </a:xfrm>
          <a:noFill/>
          <a:ln w="12700" cmpd="sng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da-DK" sz="6000">
                <a:solidFill>
                  <a:schemeClr val="bg1"/>
                </a:solidFill>
              </a:rPr>
              <a:t>Jobopslag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8369994" y="688255"/>
            <a:ext cx="3079883" cy="5217595"/>
          </a:xfrm>
        </p:spPr>
        <p:txBody>
          <a:bodyPr anchor="ctr">
            <a:normAutofit/>
          </a:bodyPr>
          <a:lstStyle/>
          <a:p>
            <a:pPr algn="l"/>
            <a:r>
              <a:rPr lang="da-DK" sz="2400"/>
              <a:t>4. Kvartal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>
          <a:xfrm>
            <a:off x="1143000" y="2060848"/>
            <a:ext cx="9872871" cy="4038600"/>
          </a:xfrm>
        </p:spPr>
        <p:txBody>
          <a:bodyPr>
            <a:normAutofit/>
          </a:bodyPr>
          <a:lstStyle/>
          <a:p>
            <a:r>
              <a:rPr lang="da-DK" sz="2800" dirty="0"/>
              <a:t>7 Salgsassistenter </a:t>
            </a:r>
          </a:p>
          <a:p>
            <a:r>
              <a:rPr lang="da-DK" sz="2800" dirty="0"/>
              <a:t>Marketingskoordinator</a:t>
            </a:r>
          </a:p>
          <a:p>
            <a:r>
              <a:rPr lang="da-DK" sz="2800" dirty="0"/>
              <a:t>Butiksansvarlige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Butiksansvarlige for Jylland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Besøge </a:t>
            </a:r>
            <a:r>
              <a:rPr lang="da-DK" dirty="0" err="1"/>
              <a:t>StyleBoost</a:t>
            </a:r>
            <a:r>
              <a:rPr lang="da-DK" dirty="0"/>
              <a:t> butikker</a:t>
            </a:r>
          </a:p>
          <a:p>
            <a:r>
              <a:rPr lang="da-DK" dirty="0"/>
              <a:t>Afholde medarbejdersamtaler</a:t>
            </a:r>
          </a:p>
          <a:p>
            <a:r>
              <a:rPr lang="da-DK" dirty="0"/>
              <a:t>Kontrollere butiksindretning og varelager</a:t>
            </a:r>
          </a:p>
          <a:p>
            <a:r>
              <a:rPr lang="da-DK" dirty="0"/>
              <a:t>Kontrollere økonomien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r>
              <a:rPr lang="da-DK" dirty="0"/>
              <a:t>Kontrollere beholdningen af møbler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Ansvarlig for markedsføring	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Ansøgninger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rundlæggende">
  <a:themeElements>
    <a:clrScheme name="Grundlæggend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Grundlæggend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rundlæggend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0C8539-1E3E-4BBE-8FA0-47488D588ADA}"/>
</file>

<file path=customXml/itemProps2.xml><?xml version="1.0" encoding="utf-8"?>
<ds:datastoreItem xmlns:ds="http://schemas.openxmlformats.org/officeDocument/2006/customXml" ds:itemID="{8C7EC352-AA9E-482A-9B25-CB60845CA7C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a42722d-5f09-4047-92fd-fc0cc5ccbc5d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3FB3E58-FF09-4996-8511-62BDBFA9DA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117</Words>
  <Application>Microsoft Office PowerPoint</Application>
  <PresentationFormat>Widescreen</PresentationFormat>
  <Paragraphs>34</Paragraphs>
  <Slides>6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0" baseType="lpstr">
      <vt:lpstr>Arial</vt:lpstr>
      <vt:lpstr>Calibri</vt:lpstr>
      <vt:lpstr>Corbel</vt:lpstr>
      <vt:lpstr>Grundlæggende</vt:lpstr>
      <vt:lpstr>Jobopslag</vt:lpstr>
      <vt:lpstr>Følgende stillinger skal opslås</vt:lpstr>
      <vt:lpstr>Butiksansvarlige for Jylland</vt:lpstr>
      <vt:lpstr>Salgsassistenter</vt:lpstr>
      <vt:lpstr>Marketingkoordinator</vt:lpstr>
      <vt:lpstr>Ansøgninger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Jobopslag</dc:title>
  <dc:creator>Søren Skovsgaard Jensen</dc:creator>
  <cp:lastModifiedBy>Søren Skovsgaard Jensen</cp:lastModifiedBy>
  <cp:revision>1</cp:revision>
  <dcterms:created xsi:type="dcterms:W3CDTF">2019-06-03T10:54:47Z</dcterms:created>
  <dcterms:modified xsi:type="dcterms:W3CDTF">2019-06-03T10:56:47Z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