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A0DD75-191E-4E4B-A61F-84E7F5610676}" v="8" dt="2019-06-06T11:42:19.6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53" autoAdjust="0"/>
    <p:restoredTop sz="94660"/>
  </p:normalViewPr>
  <p:slideViewPr>
    <p:cSldViewPr snapToGrid="0">
      <p:cViewPr varScale="1">
        <p:scale>
          <a:sx n="59" d="100"/>
          <a:sy n="59" d="100"/>
        </p:scale>
        <p:origin x="42" y="7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656a0eb3-0aed-4716-9264-2eac542ce0da" providerId="ADAL" clId="{3317C8A8-EC57-4737-96EC-B327609482BD}"/>
    <pc:docChg chg="delSld modSld">
      <pc:chgData name="Søren Skovsgaard Jensen" userId="656a0eb3-0aed-4716-9264-2eac542ce0da" providerId="ADAL" clId="{3317C8A8-EC57-4737-96EC-B327609482BD}" dt="2019-06-06T11:42:19.617" v="13"/>
      <pc:docMkLst>
        <pc:docMk/>
      </pc:docMkLst>
      <pc:sldChg chg="modSp">
        <pc:chgData name="Søren Skovsgaard Jensen" userId="656a0eb3-0aed-4716-9264-2eac542ce0da" providerId="ADAL" clId="{3317C8A8-EC57-4737-96EC-B327609482BD}" dt="2019-06-06T08:35:49.128" v="5" actId="1076"/>
        <pc:sldMkLst>
          <pc:docMk/>
          <pc:sldMk cId="3235409896" sldId="256"/>
        </pc:sldMkLst>
        <pc:spChg chg="mod">
          <ac:chgData name="Søren Skovsgaard Jensen" userId="656a0eb3-0aed-4716-9264-2eac542ce0da" providerId="ADAL" clId="{3317C8A8-EC57-4737-96EC-B327609482BD}" dt="2019-06-06T08:35:49.128" v="5" actId="1076"/>
          <ac:spMkLst>
            <pc:docMk/>
            <pc:sldMk cId="3235409896" sldId="256"/>
            <ac:spMk id="2" creationId="{9B7F4100-BBF7-4823-B8D5-B0FC1DDDD719}"/>
          </ac:spMkLst>
        </pc:spChg>
      </pc:sldChg>
      <pc:sldChg chg="modAnim">
        <pc:chgData name="Søren Skovsgaard Jensen" userId="656a0eb3-0aed-4716-9264-2eac542ce0da" providerId="ADAL" clId="{3317C8A8-EC57-4737-96EC-B327609482BD}" dt="2019-06-06T11:42:19.617" v="13"/>
        <pc:sldMkLst>
          <pc:docMk/>
          <pc:sldMk cId="2675765202" sldId="257"/>
        </pc:sldMkLst>
      </pc:sldChg>
      <pc:sldChg chg="del">
        <pc:chgData name="Søren Skovsgaard Jensen" userId="656a0eb3-0aed-4716-9264-2eac542ce0da" providerId="ADAL" clId="{3317C8A8-EC57-4737-96EC-B327609482BD}" dt="2019-06-06T08:35:34.869" v="0" actId="2696"/>
        <pc:sldMkLst>
          <pc:docMk/>
          <pc:sldMk cId="781038286" sldId="258"/>
        </pc:sldMkLst>
      </pc:sldChg>
      <pc:sldChg chg="del">
        <pc:chgData name="Søren Skovsgaard Jensen" userId="656a0eb3-0aed-4716-9264-2eac542ce0da" providerId="ADAL" clId="{3317C8A8-EC57-4737-96EC-B327609482BD}" dt="2019-06-06T08:35:34.889" v="1" actId="2696"/>
        <pc:sldMkLst>
          <pc:docMk/>
          <pc:sldMk cId="749079379" sldId="259"/>
        </pc:sldMkLst>
      </pc:sldChg>
      <pc:sldChg chg="del">
        <pc:chgData name="Søren Skovsgaard Jensen" userId="656a0eb3-0aed-4716-9264-2eac542ce0da" providerId="ADAL" clId="{3317C8A8-EC57-4737-96EC-B327609482BD}" dt="2019-06-06T08:35:34.906" v="2" actId="2696"/>
        <pc:sldMkLst>
          <pc:docMk/>
          <pc:sldMk cId="221757960" sldId="260"/>
        </pc:sldMkLst>
      </pc:sldChg>
      <pc:sldChg chg="del">
        <pc:chgData name="Søren Skovsgaard Jensen" userId="656a0eb3-0aed-4716-9264-2eac542ce0da" providerId="ADAL" clId="{3317C8A8-EC57-4737-96EC-B327609482BD}" dt="2019-06-06T08:35:34.927" v="3" actId="2696"/>
        <pc:sldMkLst>
          <pc:docMk/>
          <pc:sldMk cId="2270925576" sldId="261"/>
        </pc:sldMkLst>
      </pc:sldChg>
      <pc:sldChg chg="del">
        <pc:chgData name="Søren Skovsgaard Jensen" userId="656a0eb3-0aed-4716-9264-2eac542ce0da" providerId="ADAL" clId="{3317C8A8-EC57-4737-96EC-B327609482BD}" dt="2019-06-06T08:35:34.951" v="4" actId="2696"/>
        <pc:sldMkLst>
          <pc:docMk/>
          <pc:sldMk cId="1738696265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7F4100-BBF7-4823-B8D5-B0FC1DDDD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6068" y="3747563"/>
            <a:ext cx="6393089" cy="2268559"/>
          </a:xfrm>
        </p:spPr>
        <p:txBody>
          <a:bodyPr/>
          <a:lstStyle/>
          <a:p>
            <a:r>
              <a:rPr lang="da-DK" dirty="0"/>
              <a:t>Rørsangerparken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02B4913-5A91-4544-AC91-B951FC880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Generalforsamling i Grundejerforeningen</a:t>
            </a:r>
          </a:p>
        </p:txBody>
      </p:sp>
    </p:spTree>
    <p:extLst>
      <p:ext uri="{BB962C8B-B14F-4D97-AF65-F5344CB8AC3E}">
        <p14:creationId xmlns:p14="http://schemas.microsoft.com/office/powerpoint/2010/main" val="323540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6757652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620E30B-9E0F-4003-8B26-8987232A7367}"/>
</file>

<file path=customXml/itemProps2.xml><?xml version="1.0" encoding="utf-8"?>
<ds:datastoreItem xmlns:ds="http://schemas.openxmlformats.org/officeDocument/2006/customXml" ds:itemID="{C5170F48-4001-433F-912A-1F2260B5D4B5}"/>
</file>

<file path=customXml/itemProps3.xml><?xml version="1.0" encoding="utf-8"?>
<ds:datastoreItem xmlns:ds="http://schemas.openxmlformats.org/officeDocument/2006/customXml" ds:itemID="{E2290838-4130-4507-A2D1-7A37BEF07E3F}"/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204</TotalTime>
  <Words>12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7" baseType="lpstr">
      <vt:lpstr>Arial</vt:lpstr>
      <vt:lpstr>MS Shell Dlg 2</vt:lpstr>
      <vt:lpstr>Wingdings</vt:lpstr>
      <vt:lpstr>Wingdings 3</vt:lpstr>
      <vt:lpstr>Madison</vt:lpstr>
      <vt:lpstr>Rørsangerparken</vt:lpstr>
      <vt:lpstr>Dagsorden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Rørsangerparken</dc:title>
  <dc:creator>Søren Skovsgaard Jensen</dc:creator>
  <cp:lastModifiedBy>Søren Skovsgaard Jensen</cp:lastModifiedBy>
  <cp:revision>2</cp:revision>
  <dcterms:created xsi:type="dcterms:W3CDTF">2019-06-06T08:18:16Z</dcterms:created>
  <dcterms:modified xsi:type="dcterms:W3CDTF">2019-06-06T11:42:25Z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