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8" autoAdjust="0"/>
    <p:restoredTop sz="84690" autoAdjust="0"/>
  </p:normalViewPr>
  <p:slideViewPr>
    <p:cSldViewPr>
      <p:cViewPr varScale="1">
        <p:scale>
          <a:sx n="70" d="100"/>
          <a:sy n="70" d="100"/>
        </p:scale>
        <p:origin x="821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68ADE39E-244E-4344-A8DC-53BC8D8E3E1B}"/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6/21/2018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Fasteholde position på markedet</a:t>
            </a:r>
          </a:p>
          <a:p>
            <a:r>
              <a:rPr lang="da-DK"/>
              <a:t>Øge omsætning med 5% pr. år</a:t>
            </a:r>
          </a:p>
          <a:p>
            <a:r>
              <a:rPr lang="da-DK"/>
              <a:t>Udvide antallet af nye butikker</a:t>
            </a:r>
          </a:p>
          <a:p>
            <a:pPr lvl="1"/>
            <a:r>
              <a:rPr lang="da-DK"/>
              <a:t>2007: 	375 butikker</a:t>
            </a:r>
          </a:p>
          <a:p>
            <a:pPr lvl="1"/>
            <a:r>
              <a:rPr lang="da-DK"/>
              <a:t>2008: 	400 butikker</a:t>
            </a:r>
          </a:p>
          <a:p>
            <a:pPr lvl="1"/>
            <a:r>
              <a:rPr lang="da-DK"/>
              <a:t>2009: 	450 butikker</a:t>
            </a:r>
          </a:p>
          <a:p>
            <a:pPr lvl="1"/>
            <a:r>
              <a:rPr lang="da-DK"/>
              <a:t>2010: 	500 butikker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17.500 medlemmer pr. 1. juni 2007</a:t>
            </a:r>
          </a:p>
          <a:p>
            <a:r>
              <a:rPr lang="da-DK"/>
              <a:t>Indmeldelsesgebyr 100 kr.</a:t>
            </a:r>
          </a:p>
          <a:p>
            <a:r>
              <a:rPr lang="da-DK"/>
              <a:t>4 typer af medlemskaber</a:t>
            </a:r>
          </a:p>
          <a:p>
            <a:pPr lvl="1"/>
            <a:r>
              <a:rPr lang="da-DK"/>
              <a:t>Basic</a:t>
            </a:r>
          </a:p>
          <a:p>
            <a:pPr lvl="1"/>
            <a:r>
              <a:rPr lang="da-DK"/>
              <a:t>Sølv</a:t>
            </a:r>
          </a:p>
          <a:p>
            <a:pPr lvl="1"/>
            <a:r>
              <a:rPr lang="da-DK"/>
              <a:t>Guld</a:t>
            </a:r>
          </a:p>
          <a:p>
            <a:pPr lvl="1"/>
            <a:r>
              <a:rPr lang="da-DK"/>
              <a:t>VIP</a:t>
            </a:r>
          </a:p>
          <a:p>
            <a:r>
              <a:rPr lang="da-DK"/>
              <a:t>Medlemsfordele</a:t>
            </a:r>
            <a:endParaRPr lang="da-DK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Salgstal for 2007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3D254-B558-40BF-B02F-B4092C62C7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AE9800A-BA44-422F-8BFE-D87B99BFC2D2}">
  <ds:schemaRefs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ea42722d-5f09-4047-92fd-fc0cc5ccbc5d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A8CD081-48C6-4864-9381-1F809B01291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241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2007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29</cp:revision>
  <dcterms:created xsi:type="dcterms:W3CDTF">2007-06-11T09:44:15Z</dcterms:created>
  <dcterms:modified xsi:type="dcterms:W3CDTF">2018-06-21T13:08:13Z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2600</vt:r8>
  </property>
  <property fmtid="{D5CDD505-2E9C-101B-9397-08002B2CF9AE}" pid="4" name="ComplianceAssetId">
    <vt:lpwstr/>
  </property>
</Properties>
</file>