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C62C75-0656-44B6-BA77-41B8B11FD7A6}" v="36" dt="2018-06-22T11:55:58.9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>
      <p:cViewPr varScale="1">
        <p:scale>
          <a:sx n="71" d="100"/>
          <a:sy n="71" d="100"/>
        </p:scale>
        <p:origin x="163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1AC62C75-0656-44B6-BA77-41B8B11FD7A6}"/>
    <pc:docChg chg="custSel modSld">
      <pc:chgData name="Hans Hoffmann" userId="f82980a9-f4f1-4452-b2c3-fdebc7f56ebe" providerId="ADAL" clId="{1AC62C75-0656-44B6-BA77-41B8B11FD7A6}" dt="2018-06-22T11:55:58.902" v="34" actId="20577"/>
      <pc:docMkLst>
        <pc:docMk/>
      </pc:docMkLst>
      <pc:sldChg chg="modSp">
        <pc:chgData name="Hans Hoffmann" userId="f82980a9-f4f1-4452-b2c3-fdebc7f56ebe" providerId="ADAL" clId="{1AC62C75-0656-44B6-BA77-41B8B11FD7A6}" dt="2018-06-22T11:55:58.902" v="34" actId="20577"/>
        <pc:sldMkLst>
          <pc:docMk/>
          <pc:sldMk cId="0" sldId="257"/>
        </pc:sldMkLst>
        <pc:spChg chg="mod">
          <ac:chgData name="Hans Hoffmann" userId="f82980a9-f4f1-4452-b2c3-fdebc7f56ebe" providerId="ADAL" clId="{1AC62C75-0656-44B6-BA77-41B8B11FD7A6}" dt="2018-06-22T11:55:58.902" v="34" actId="20577"/>
          <ac:spMkLst>
            <pc:docMk/>
            <pc:sldMk cId="0" sldId="257"/>
            <ac:spMk id="4" creationId="{00000000-0000-0000-0000-000000000000}"/>
          </ac:spMkLst>
        </pc:spChg>
      </pc:sldChg>
      <pc:sldChg chg="modSp">
        <pc:chgData name="Hans Hoffmann" userId="f82980a9-f4f1-4452-b2c3-fdebc7f56ebe" providerId="ADAL" clId="{1AC62C75-0656-44B6-BA77-41B8B11FD7A6}" dt="2018-06-21T12:42:05.797" v="29" actId="15"/>
        <pc:sldMkLst>
          <pc:docMk/>
          <pc:sldMk cId="0" sldId="259"/>
        </pc:sldMkLst>
        <pc:spChg chg="mod">
          <ac:chgData name="Hans Hoffmann" userId="f82980a9-f4f1-4452-b2c3-fdebc7f56ebe" providerId="ADAL" clId="{1AC62C75-0656-44B6-BA77-41B8B11FD7A6}" dt="2018-06-21T12:42:05.797" v="29" actId="15"/>
          <ac:spMkLst>
            <pc:docMk/>
            <pc:sldMk cId="0" sldId="259"/>
            <ac:spMk id="4" creationId="{00000000-0000-0000-0000-000000000000}"/>
          </ac:spMkLst>
        </pc:spChg>
      </pc:sldChg>
      <pc:sldChg chg="modSp">
        <pc:chgData name="Hans Hoffmann" userId="f82980a9-f4f1-4452-b2c3-fdebc7f56ebe" providerId="ADAL" clId="{1AC62C75-0656-44B6-BA77-41B8B11FD7A6}" dt="2018-06-21T12:56:17.541" v="32" actId="27636"/>
        <pc:sldMkLst>
          <pc:docMk/>
          <pc:sldMk cId="0" sldId="260"/>
        </pc:sldMkLst>
        <pc:spChg chg="mod">
          <ac:chgData name="Hans Hoffmann" userId="f82980a9-f4f1-4452-b2c3-fdebc7f56ebe" providerId="ADAL" clId="{1AC62C75-0656-44B6-BA77-41B8B11FD7A6}" dt="2018-06-21T12:56:17.541" v="32" actId="27636"/>
          <ac:spMkLst>
            <pc:docMk/>
            <pc:sldMk cId="0" sldId="260"/>
            <ac:spMk id="4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4872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06539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8858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99313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7278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25193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25222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62870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8914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01446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9649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49D5EB4-AD01-4FF5-AE70-B5AECDFFD6C7}" type="datetimeFigureOut">
              <a:rPr lang="da-DK" smtClean="0"/>
              <a:pPr/>
              <a:t>22-06-2018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984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/>
              <a:t>Jobopslag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4. Kvartal 2017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Følgende stillinger skal opslås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Butiksansvarlige 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da-DK" dirty="0"/>
              <a:t>Salgsassistenter </a:t>
            </a:r>
          </a:p>
          <a:p>
            <a:pPr lvl="1"/>
            <a:r>
              <a:rPr lang="da-DK" dirty="0"/>
              <a:t>Butik i Bogense</a:t>
            </a:r>
          </a:p>
          <a:p>
            <a:pPr lvl="1"/>
            <a:r>
              <a:rPr lang="da-DK" dirty="0"/>
              <a:t>Butik i Odense</a:t>
            </a:r>
          </a:p>
          <a:p>
            <a:pPr lvl="1"/>
            <a:r>
              <a:rPr lang="da-DK" dirty="0"/>
              <a:t>Butik i Middelfart</a:t>
            </a:r>
          </a:p>
          <a:p>
            <a:r>
              <a:rPr lang="da-DK" dirty="0"/>
              <a:t>Marketingkoordinator</a:t>
            </a:r>
          </a:p>
          <a:p>
            <a:r>
              <a:rPr lang="da-DK"/>
              <a:t>Lagermedarbejder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Butiksansvarlige for Jylland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Besøge </a:t>
            </a:r>
            <a:r>
              <a:rPr lang="da-DK" dirty="0" err="1"/>
              <a:t>VideoBusters</a:t>
            </a:r>
            <a:r>
              <a:rPr lang="da-DK" dirty="0"/>
              <a:t> butikker</a:t>
            </a:r>
          </a:p>
          <a:p>
            <a:pPr lvl="1"/>
            <a:r>
              <a:rPr lang="da-DK" dirty="0"/>
              <a:t>Jylland</a:t>
            </a:r>
          </a:p>
          <a:p>
            <a:pPr lvl="1"/>
            <a:r>
              <a:rPr lang="da-DK" dirty="0"/>
              <a:t>Fyn</a:t>
            </a:r>
          </a:p>
          <a:p>
            <a:r>
              <a:rPr lang="da-DK" dirty="0"/>
              <a:t>Afholde medarbejdersamtaler</a:t>
            </a:r>
          </a:p>
          <a:p>
            <a:r>
              <a:rPr lang="da-DK" dirty="0"/>
              <a:t>Kontrollere butiksindretning</a:t>
            </a:r>
          </a:p>
          <a:p>
            <a:r>
              <a:rPr lang="da-DK" dirty="0"/>
              <a:t>Kontrollere varelager</a:t>
            </a:r>
          </a:p>
          <a:p>
            <a:r>
              <a:rPr lang="da-DK" dirty="0"/>
              <a:t>Kontrollere økonomien</a:t>
            </a:r>
          </a:p>
          <a:p>
            <a:r>
              <a:rPr lang="da-DK" dirty="0"/>
              <a:t>Attraktiv løn</a:t>
            </a:r>
          </a:p>
          <a:p>
            <a:r>
              <a:rPr lang="da-DK" dirty="0"/>
              <a:t>Firmabil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Salgsassistenter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Betjene kunder</a:t>
            </a:r>
          </a:p>
          <a:p>
            <a:r>
              <a:rPr lang="da-DK" dirty="0"/>
              <a:t>Sætte film på hylder</a:t>
            </a:r>
          </a:p>
          <a:p>
            <a:pPr lvl="1"/>
            <a:r>
              <a:rPr lang="da-DK" dirty="0"/>
              <a:t>Kontrollere beholdningen af film</a:t>
            </a:r>
          </a:p>
          <a:p>
            <a:pPr lvl="1"/>
            <a:r>
              <a:rPr lang="da-DK" dirty="0"/>
              <a:t>Bestille film hjem</a:t>
            </a:r>
          </a:p>
          <a:p>
            <a:r>
              <a:rPr lang="da-DK" dirty="0"/>
              <a:t>Fleksible arbejdstider</a:t>
            </a:r>
          </a:p>
          <a:p>
            <a:r>
              <a:rPr lang="da-DK" dirty="0"/>
              <a:t>God løn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Marketingkoordinator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/>
              <a:t>Ansvarlig for markedsføring	</a:t>
            </a:r>
          </a:p>
          <a:p>
            <a:pPr lvl="1"/>
            <a:r>
              <a:rPr lang="da-DK" dirty="0"/>
              <a:t>Annoncer</a:t>
            </a:r>
          </a:p>
          <a:p>
            <a:pPr lvl="1"/>
            <a:r>
              <a:rPr lang="da-DK" dirty="0" err="1"/>
              <a:t>Direct</a:t>
            </a:r>
            <a:r>
              <a:rPr lang="da-DK" dirty="0"/>
              <a:t> mail</a:t>
            </a:r>
          </a:p>
          <a:p>
            <a:r>
              <a:rPr lang="da-DK" dirty="0"/>
              <a:t>Kampagner</a:t>
            </a:r>
          </a:p>
          <a:p>
            <a:pPr lvl="1"/>
            <a:r>
              <a:rPr lang="da-DK" dirty="0"/>
              <a:t>Konkurrencer</a:t>
            </a:r>
          </a:p>
          <a:p>
            <a:r>
              <a:rPr lang="da-DK" dirty="0"/>
              <a:t>Attraktiv løn</a:t>
            </a:r>
          </a:p>
          <a:p>
            <a:r>
              <a:rPr lang="da-DK" dirty="0"/>
              <a:t>Firmabil</a:t>
            </a:r>
          </a:p>
          <a:p>
            <a:r>
              <a:rPr lang="da-DK" dirty="0"/>
              <a:t>Lagermedarbejder</a:t>
            </a:r>
          </a:p>
          <a:p>
            <a:pPr lvl="1"/>
            <a:r>
              <a:rPr lang="da-DK" dirty="0"/>
              <a:t>Butik i Århus</a:t>
            </a:r>
          </a:p>
          <a:p>
            <a:pPr lvl="1"/>
            <a:r>
              <a:rPr lang="da-DK" dirty="0"/>
              <a:t>Under</a:t>
            </a:r>
            <a:r>
              <a:rPr lang="da-DK" baseline="0" dirty="0"/>
              <a:t> 18 år</a:t>
            </a:r>
            <a:endParaRPr lang="da-DK" dirty="0"/>
          </a:p>
          <a:p>
            <a:pPr lvl="1"/>
            <a:endParaRPr lang="da-DK" dirty="0"/>
          </a:p>
          <a:p>
            <a:endParaRPr lang="da-DK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5" ma:contentTypeDescription="Opret et nyt dokument." ma:contentTypeScope="" ma:versionID="8b510d6bafc9284050166f09ea66d673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4d2f35ce1fe89b1c61bf4f8d9eba375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FC1B63-08E6-4C94-9CE4-1B9D4FA807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42722d-5f09-4047-92fd-fc0cc5ccbc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0730CD1-B5F3-4A14-81E2-635687BEF34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CFB7137-4E8A-41F4-AE11-44B8D125432E}">
  <ds:schemaRefs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www.w3.org/XML/1998/namespace"/>
    <ds:schemaRef ds:uri="ea42722d-5f09-4047-92fd-fc0cc5ccbc5d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158</TotalTime>
  <Words>65</Words>
  <Application>Microsoft Office PowerPoint</Application>
  <PresentationFormat>Widescreen</PresentationFormat>
  <Paragraphs>40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9" baseType="lpstr">
      <vt:lpstr>Tw Cen MT</vt:lpstr>
      <vt:lpstr>Tw Cen MT Condensed</vt:lpstr>
      <vt:lpstr>Wingdings 3</vt:lpstr>
      <vt:lpstr>Integral</vt:lpstr>
      <vt:lpstr>Jobopslag</vt:lpstr>
      <vt:lpstr>Følgende stillinger skal opslås</vt:lpstr>
      <vt:lpstr>Butiksansvarlige for Jylland</vt:lpstr>
      <vt:lpstr>Salgsassistenter</vt:lpstr>
      <vt:lpstr>Marketingkoordinator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Hans Hoffmann</cp:lastModifiedBy>
  <cp:revision>17</cp:revision>
  <dcterms:created xsi:type="dcterms:W3CDTF">2007-06-12T08:13:55Z</dcterms:created>
  <dcterms:modified xsi:type="dcterms:W3CDTF">2018-06-22T11:56:05Z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xd_Signature">
    <vt:bool>false</vt:bool>
  </property>
  <property fmtid="{D5CDD505-2E9C-101B-9397-08002B2CF9AE}" pid="4" name="xd_ProgID">
    <vt:lpwstr/>
  </property>
  <property fmtid="{D5CDD505-2E9C-101B-9397-08002B2CF9AE}" pid="5" name="TemplateUrl">
    <vt:lpwstr/>
  </property>
  <property fmtid="{D5CDD505-2E9C-101B-9397-08002B2CF9AE}" pid="6" name="ComplianceAssetId">
    <vt:lpwstr/>
  </property>
</Properties>
</file>