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58" autoAdjust="0"/>
    <p:restoredTop sz="84690" autoAdjust="0"/>
  </p:normalViewPr>
  <p:slideViewPr>
    <p:cSldViewPr>
      <p:cViewPr varScale="1">
        <p:scale>
          <a:sx n="73" d="100"/>
          <a:sy n="73" d="100"/>
        </p:scale>
        <p:origin x="797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1CB4D2C0-252D-4995-8B56-FDEA00606E42}"/>
    <pc:docChg chg="undo custSel modSld modMainMaster">
      <pc:chgData name="Hans Hoffmann" userId="f82980a9-f4f1-4452-b2c3-fdebc7f56ebe" providerId="ADAL" clId="{1CB4D2C0-252D-4995-8B56-FDEA00606E42}" dt="2018-01-11T08:03:30.758" v="22" actId="20577"/>
      <pc:docMkLst>
        <pc:docMk/>
      </pc:docMkLst>
      <pc:sldChg chg="addSp delSp modSp">
        <pc:chgData name="Hans Hoffmann" userId="f82980a9-f4f1-4452-b2c3-fdebc7f56ebe" providerId="ADAL" clId="{1CB4D2C0-252D-4995-8B56-FDEA00606E42}" dt="2018-01-11T08:01:59.491" v="10"/>
        <pc:sldMkLst>
          <pc:docMk/>
          <pc:sldMk cId="0" sldId="256"/>
        </pc:sldMkLst>
        <pc:spChg chg="add del mod">
          <ac:chgData name="Hans Hoffmann" userId="f82980a9-f4f1-4452-b2c3-fdebc7f56ebe" providerId="ADAL" clId="{1CB4D2C0-252D-4995-8B56-FDEA00606E42}" dt="2018-01-11T08:01:59.491" v="10"/>
          <ac:spMkLst>
            <pc:docMk/>
            <pc:sldMk cId="0" sldId="256"/>
            <ac:spMk id="4" creationId="{A2DAA3AF-5E58-478B-B787-E4DD0D278CC0}"/>
          </ac:spMkLst>
        </pc:spChg>
        <pc:spChg chg="add del mod">
          <ac:chgData name="Hans Hoffmann" userId="f82980a9-f4f1-4452-b2c3-fdebc7f56ebe" providerId="ADAL" clId="{1CB4D2C0-252D-4995-8B56-FDEA00606E42}" dt="2018-01-11T08:01:59.491" v="10"/>
          <ac:spMkLst>
            <pc:docMk/>
            <pc:sldMk cId="0" sldId="256"/>
            <ac:spMk id="5" creationId="{2B87D1C8-8A71-415C-9A22-8E3AD27D4D38}"/>
          </ac:spMkLst>
        </pc:spChg>
      </pc:sldChg>
      <pc:sldChg chg="addSp delSp modSp">
        <pc:chgData name="Hans Hoffmann" userId="f82980a9-f4f1-4452-b2c3-fdebc7f56ebe" providerId="ADAL" clId="{1CB4D2C0-252D-4995-8B56-FDEA00606E42}" dt="2018-01-11T08:01:59.491" v="10"/>
        <pc:sldMkLst>
          <pc:docMk/>
          <pc:sldMk cId="0" sldId="257"/>
        </pc:sldMkLst>
        <pc:spChg chg="add del mod">
          <ac:chgData name="Hans Hoffmann" userId="f82980a9-f4f1-4452-b2c3-fdebc7f56ebe" providerId="ADAL" clId="{1CB4D2C0-252D-4995-8B56-FDEA00606E42}" dt="2018-01-11T08:01:59.491" v="10"/>
          <ac:spMkLst>
            <pc:docMk/>
            <pc:sldMk cId="0" sldId="257"/>
            <ac:spMk id="4" creationId="{F602FDA4-426B-49C7-9786-F2EF3A360A5D}"/>
          </ac:spMkLst>
        </pc:spChg>
        <pc:spChg chg="add del mod">
          <ac:chgData name="Hans Hoffmann" userId="f82980a9-f4f1-4452-b2c3-fdebc7f56ebe" providerId="ADAL" clId="{1CB4D2C0-252D-4995-8B56-FDEA00606E42}" dt="2018-01-11T08:01:59.491" v="10"/>
          <ac:spMkLst>
            <pc:docMk/>
            <pc:sldMk cId="0" sldId="257"/>
            <ac:spMk id="5" creationId="{E4A4E08D-25F0-4CEE-9136-9A377BF4CB69}"/>
          </ac:spMkLst>
        </pc:spChg>
      </pc:sldChg>
      <pc:sldChg chg="addSp delSp modSp">
        <pc:chgData name="Hans Hoffmann" userId="f82980a9-f4f1-4452-b2c3-fdebc7f56ebe" providerId="ADAL" clId="{1CB4D2C0-252D-4995-8B56-FDEA00606E42}" dt="2018-01-11T08:01:59.491" v="10"/>
        <pc:sldMkLst>
          <pc:docMk/>
          <pc:sldMk cId="0" sldId="258"/>
        </pc:sldMkLst>
        <pc:spChg chg="add del mod">
          <ac:chgData name="Hans Hoffmann" userId="f82980a9-f4f1-4452-b2c3-fdebc7f56ebe" providerId="ADAL" clId="{1CB4D2C0-252D-4995-8B56-FDEA00606E42}" dt="2018-01-11T08:01:59.491" v="10"/>
          <ac:spMkLst>
            <pc:docMk/>
            <pc:sldMk cId="0" sldId="258"/>
            <ac:spMk id="4" creationId="{3F87A5A2-ADFF-405C-BDAA-2D8E35D32A47}"/>
          </ac:spMkLst>
        </pc:spChg>
        <pc:spChg chg="add del mod">
          <ac:chgData name="Hans Hoffmann" userId="f82980a9-f4f1-4452-b2c3-fdebc7f56ebe" providerId="ADAL" clId="{1CB4D2C0-252D-4995-8B56-FDEA00606E42}" dt="2018-01-11T08:01:59.491" v="10"/>
          <ac:spMkLst>
            <pc:docMk/>
            <pc:sldMk cId="0" sldId="258"/>
            <ac:spMk id="5" creationId="{275F7130-450F-429E-8E42-F5B95E88BEA5}"/>
          </ac:spMkLst>
        </pc:spChg>
      </pc:sldChg>
      <pc:sldChg chg="addSp delSp modSp">
        <pc:chgData name="Hans Hoffmann" userId="f82980a9-f4f1-4452-b2c3-fdebc7f56ebe" providerId="ADAL" clId="{1CB4D2C0-252D-4995-8B56-FDEA00606E42}" dt="2018-01-11T08:01:59.491" v="10"/>
        <pc:sldMkLst>
          <pc:docMk/>
          <pc:sldMk cId="0" sldId="259"/>
        </pc:sldMkLst>
        <pc:spChg chg="add del mod">
          <ac:chgData name="Hans Hoffmann" userId="f82980a9-f4f1-4452-b2c3-fdebc7f56ebe" providerId="ADAL" clId="{1CB4D2C0-252D-4995-8B56-FDEA00606E42}" dt="2018-01-11T08:01:59.491" v="10"/>
          <ac:spMkLst>
            <pc:docMk/>
            <pc:sldMk cId="0" sldId="259"/>
            <ac:spMk id="4" creationId="{12090001-CB25-4848-9B35-B3A116780190}"/>
          </ac:spMkLst>
        </pc:spChg>
        <pc:spChg chg="add del mod">
          <ac:chgData name="Hans Hoffmann" userId="f82980a9-f4f1-4452-b2c3-fdebc7f56ebe" providerId="ADAL" clId="{1CB4D2C0-252D-4995-8B56-FDEA00606E42}" dt="2018-01-11T08:01:59.491" v="10"/>
          <ac:spMkLst>
            <pc:docMk/>
            <pc:sldMk cId="0" sldId="259"/>
            <ac:spMk id="5" creationId="{5A40C07C-0B84-4390-B9D7-DF54B6BFB5B0}"/>
          </ac:spMkLst>
        </pc:spChg>
      </pc:sldChg>
      <pc:sldChg chg="addSp delSp modSp">
        <pc:chgData name="Hans Hoffmann" userId="f82980a9-f4f1-4452-b2c3-fdebc7f56ebe" providerId="ADAL" clId="{1CB4D2C0-252D-4995-8B56-FDEA00606E42}" dt="2018-01-11T08:03:30.758" v="22" actId="20577"/>
        <pc:sldMkLst>
          <pc:docMk/>
          <pc:sldMk cId="0" sldId="260"/>
        </pc:sldMkLst>
        <pc:spChg chg="mod">
          <ac:chgData name="Hans Hoffmann" userId="f82980a9-f4f1-4452-b2c3-fdebc7f56ebe" providerId="ADAL" clId="{1CB4D2C0-252D-4995-8B56-FDEA00606E42}" dt="2018-01-11T08:03:30.758" v="22" actId="20577"/>
          <ac:spMkLst>
            <pc:docMk/>
            <pc:sldMk cId="0" sldId="260"/>
            <ac:spMk id="3" creationId="{00000000-0000-0000-0000-000000000000}"/>
          </ac:spMkLst>
        </pc:spChg>
        <pc:spChg chg="add del mod">
          <ac:chgData name="Hans Hoffmann" userId="f82980a9-f4f1-4452-b2c3-fdebc7f56ebe" providerId="ADAL" clId="{1CB4D2C0-252D-4995-8B56-FDEA00606E42}" dt="2018-01-11T08:01:59.491" v="10"/>
          <ac:spMkLst>
            <pc:docMk/>
            <pc:sldMk cId="0" sldId="260"/>
            <ac:spMk id="4" creationId="{821D34C9-0083-4781-8F4D-5E84B7F7D5E0}"/>
          </ac:spMkLst>
        </pc:spChg>
        <pc:spChg chg="add del mod">
          <ac:chgData name="Hans Hoffmann" userId="f82980a9-f4f1-4452-b2c3-fdebc7f56ebe" providerId="ADAL" clId="{1CB4D2C0-252D-4995-8B56-FDEA00606E42}" dt="2018-01-11T08:01:59.491" v="10"/>
          <ac:spMkLst>
            <pc:docMk/>
            <pc:sldMk cId="0" sldId="260"/>
            <ac:spMk id="5" creationId="{445696BE-F6BE-4F78-BF52-813DAD40E690}"/>
          </ac:spMkLst>
        </pc:spChg>
      </pc:sldChg>
      <pc:sldChg chg="addSp delSp modSp">
        <pc:chgData name="Hans Hoffmann" userId="f82980a9-f4f1-4452-b2c3-fdebc7f56ebe" providerId="ADAL" clId="{1CB4D2C0-252D-4995-8B56-FDEA00606E42}" dt="2018-01-11T08:01:59.491" v="10"/>
        <pc:sldMkLst>
          <pc:docMk/>
          <pc:sldMk cId="0" sldId="261"/>
        </pc:sldMkLst>
        <pc:spChg chg="add del mod">
          <ac:chgData name="Hans Hoffmann" userId="f82980a9-f4f1-4452-b2c3-fdebc7f56ebe" providerId="ADAL" clId="{1CB4D2C0-252D-4995-8B56-FDEA00606E42}" dt="2018-01-11T08:01:59.491" v="10"/>
          <ac:spMkLst>
            <pc:docMk/>
            <pc:sldMk cId="0" sldId="261"/>
            <ac:spMk id="4" creationId="{D442F34B-CEA5-42A8-9287-8F8936EEEB19}"/>
          </ac:spMkLst>
        </pc:spChg>
        <pc:spChg chg="add del mod">
          <ac:chgData name="Hans Hoffmann" userId="f82980a9-f4f1-4452-b2c3-fdebc7f56ebe" providerId="ADAL" clId="{1CB4D2C0-252D-4995-8B56-FDEA00606E42}" dt="2018-01-11T08:01:59.491" v="10"/>
          <ac:spMkLst>
            <pc:docMk/>
            <pc:sldMk cId="0" sldId="261"/>
            <ac:spMk id="5" creationId="{4653D23A-648D-4EAE-AFFC-66CE7B87B663}"/>
          </ac:spMkLst>
        </pc:spChg>
      </pc:sldChg>
      <pc:sldChg chg="addSp delSp modSp">
        <pc:chgData name="Hans Hoffmann" userId="f82980a9-f4f1-4452-b2c3-fdebc7f56ebe" providerId="ADAL" clId="{1CB4D2C0-252D-4995-8B56-FDEA00606E42}" dt="2018-01-11T08:01:59.491" v="10"/>
        <pc:sldMkLst>
          <pc:docMk/>
          <pc:sldMk cId="0" sldId="262"/>
        </pc:sldMkLst>
        <pc:spChg chg="add del mod">
          <ac:chgData name="Hans Hoffmann" userId="f82980a9-f4f1-4452-b2c3-fdebc7f56ebe" providerId="ADAL" clId="{1CB4D2C0-252D-4995-8B56-FDEA00606E42}" dt="2018-01-11T08:01:59.491" v="10"/>
          <ac:spMkLst>
            <pc:docMk/>
            <pc:sldMk cId="0" sldId="262"/>
            <ac:spMk id="3" creationId="{E1988123-FDE3-4773-A672-56D0F070F2D4}"/>
          </ac:spMkLst>
        </pc:spChg>
        <pc:spChg chg="add del mod">
          <ac:chgData name="Hans Hoffmann" userId="f82980a9-f4f1-4452-b2c3-fdebc7f56ebe" providerId="ADAL" clId="{1CB4D2C0-252D-4995-8B56-FDEA00606E42}" dt="2018-01-11T08:01:59.491" v="10"/>
          <ac:spMkLst>
            <pc:docMk/>
            <pc:sldMk cId="0" sldId="262"/>
            <ac:spMk id="5" creationId="{5FCAE48A-E01C-4FA4-A1B3-F0A83C204D47}"/>
          </ac:spMkLst>
        </pc:spChg>
      </pc:sldChg>
      <pc:sldChg chg="addSp delSp modSp">
        <pc:chgData name="Hans Hoffmann" userId="f82980a9-f4f1-4452-b2c3-fdebc7f56ebe" providerId="ADAL" clId="{1CB4D2C0-252D-4995-8B56-FDEA00606E42}" dt="2018-01-11T08:02:51.894" v="15" actId="478"/>
        <pc:sldMkLst>
          <pc:docMk/>
          <pc:sldMk cId="0" sldId="263"/>
        </pc:sldMkLst>
        <pc:spChg chg="add del mod">
          <ac:chgData name="Hans Hoffmann" userId="f82980a9-f4f1-4452-b2c3-fdebc7f56ebe" providerId="ADAL" clId="{1CB4D2C0-252D-4995-8B56-FDEA00606E42}" dt="2018-01-11T08:01:59.491" v="10"/>
          <ac:spMkLst>
            <pc:docMk/>
            <pc:sldMk cId="0" sldId="263"/>
            <ac:spMk id="3" creationId="{82BE659A-A104-4200-8F2A-9A27C4003A25}"/>
          </ac:spMkLst>
        </pc:spChg>
        <pc:spChg chg="add del mod">
          <ac:chgData name="Hans Hoffmann" userId="f82980a9-f4f1-4452-b2c3-fdebc7f56ebe" providerId="ADAL" clId="{1CB4D2C0-252D-4995-8B56-FDEA00606E42}" dt="2018-01-11T08:01:59.491" v="10"/>
          <ac:spMkLst>
            <pc:docMk/>
            <pc:sldMk cId="0" sldId="263"/>
            <ac:spMk id="5" creationId="{10EE3531-7E3C-4EE3-8397-C62998C5E879}"/>
          </ac:spMkLst>
        </pc:spChg>
        <pc:spChg chg="add mod">
          <ac:chgData name="Hans Hoffmann" userId="f82980a9-f4f1-4452-b2c3-fdebc7f56ebe" providerId="ADAL" clId="{1CB4D2C0-252D-4995-8B56-FDEA00606E42}" dt="2018-01-11T08:02:27.868" v="13" actId="478"/>
          <ac:spMkLst>
            <pc:docMk/>
            <pc:sldMk cId="0" sldId="263"/>
            <ac:spMk id="8" creationId="{61493B52-CE70-4150-97B2-CC57480EB4F2}"/>
          </ac:spMkLst>
        </pc:spChg>
        <pc:graphicFrameChg chg="del">
          <ac:chgData name="Hans Hoffmann" userId="f82980a9-f4f1-4452-b2c3-fdebc7f56ebe" providerId="ADAL" clId="{1CB4D2C0-252D-4995-8B56-FDEA00606E42}" dt="2018-01-11T08:02:27.868" v="13" actId="478"/>
          <ac:graphicFrameMkLst>
            <pc:docMk/>
            <pc:sldMk cId="0" sldId="263"/>
            <ac:graphicFrameMk id="4" creationId="{00000000-0000-0000-0000-000000000000}"/>
          </ac:graphicFrameMkLst>
        </pc:graphicFrameChg>
        <pc:graphicFrameChg chg="add del mod">
          <ac:chgData name="Hans Hoffmann" userId="f82980a9-f4f1-4452-b2c3-fdebc7f56ebe" providerId="ADAL" clId="{1CB4D2C0-252D-4995-8B56-FDEA00606E42}" dt="2018-01-11T08:02:51.894" v="15" actId="478"/>
          <ac:graphicFrameMkLst>
            <pc:docMk/>
            <pc:sldMk cId="0" sldId="263"/>
            <ac:graphicFrameMk id="6" creationId="{881C9EFF-606B-448C-8AD0-8ACE1DA5E2FA}"/>
          </ac:graphicFrameMkLst>
        </pc:graphicFrameChg>
        <pc:graphicFrameChg chg="mod">
          <ac:chgData name="Hans Hoffmann" userId="f82980a9-f4f1-4452-b2c3-fdebc7f56ebe" providerId="ADAL" clId="{1CB4D2C0-252D-4995-8B56-FDEA00606E42}" dt="2018-01-11T08:02:45.676" v="14"/>
          <ac:graphicFrameMkLst>
            <pc:docMk/>
            <pc:sldMk cId="0" sldId="263"/>
            <ac:graphicFrameMk id="9" creationId="{1EF44FA2-1A95-41E2-8523-8291669BCEFE}"/>
          </ac:graphicFrameMkLst>
        </pc:graphicFrameChg>
      </pc:sldChg>
      <pc:sldMasterChg chg="addSp delSp modSp">
        <pc:chgData name="Hans Hoffmann" userId="f82980a9-f4f1-4452-b2c3-fdebc7f56ebe" providerId="ADAL" clId="{1CB4D2C0-252D-4995-8B56-FDEA00606E42}" dt="2018-01-11T07:58:45.083" v="9" actId="14100"/>
        <pc:sldMasterMkLst>
          <pc:docMk/>
          <pc:sldMasterMk cId="0" sldId="2147483768"/>
        </pc:sldMasterMkLst>
        <pc:spChg chg="mod">
          <ac:chgData name="Hans Hoffmann" userId="f82980a9-f4f1-4452-b2c3-fdebc7f56ebe" providerId="ADAL" clId="{1CB4D2C0-252D-4995-8B56-FDEA00606E42}" dt="2018-01-11T07:58:45.083" v="9" actId="14100"/>
          <ac:spMkLst>
            <pc:docMk/>
            <pc:sldMasterMk cId="0" sldId="2147483768"/>
            <ac:spMk id="22" creationId="{00000000-0000-0000-0000-000000000000}"/>
          </ac:spMkLst>
        </pc:spChg>
        <pc:picChg chg="add del mod">
          <ac:chgData name="Hans Hoffmann" userId="f82980a9-f4f1-4452-b2c3-fdebc7f56ebe" providerId="ADAL" clId="{1CB4D2C0-252D-4995-8B56-FDEA00606E42}" dt="2018-01-11T07:58:44.408" v="8" actId="931"/>
          <ac:picMkLst>
            <pc:docMk/>
            <pc:sldMasterMk cId="0" sldId="2147483768"/>
            <ac:picMk id="4" creationId="{6BBE931A-03F1-4ED6-8C48-328742452920}"/>
          </ac:picMkLst>
        </pc:pic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5289148" y="1321045"/>
          <a:ext cx="197251" cy="864148"/>
        </a:xfrm>
        <a:custGeom>
          <a:avLst/>
          <a:gdLst/>
          <a:ahLst/>
          <a:cxnLst/>
          <a:rect l="0" t="0" r="0" b="0"/>
          <a:pathLst>
            <a:path>
              <a:moveTo>
                <a:pt x="197251" y="0"/>
              </a:moveTo>
              <a:lnTo>
                <a:pt x="197251" y="864148"/>
              </a:lnTo>
              <a:lnTo>
                <a:pt x="0" y="8641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5486400" y="1321045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4546170" y="1531045"/>
              </a:lnTo>
              <a:lnTo>
                <a:pt x="454617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5486400" y="1321045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2273085" y="1531045"/>
              </a:lnTo>
              <a:lnTo>
                <a:pt x="2273085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5440680" y="1321045"/>
          <a:ext cx="9144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3213314" y="1321045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2273085" y="0"/>
              </a:moveTo>
              <a:lnTo>
                <a:pt x="2273085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940229" y="1321045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46170" y="0"/>
              </a:moveTo>
              <a:lnTo>
                <a:pt x="4546170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547108" y="381753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4547108" y="381753"/>
        <a:ext cx="1878583" cy="939291"/>
      </dsp:txXfrm>
    </dsp:sp>
    <dsp:sp modelId="{8AC6BE8F-C6DE-485F-9821-42942A9DAF37}">
      <dsp:nvSpPr>
        <dsp:cNvPr id="0" name=""/>
        <dsp:cNvSpPr/>
      </dsp:nvSpPr>
      <dsp:spPr>
        <a:xfrm>
          <a:off x="937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937" y="3049341"/>
        <a:ext cx="1878583" cy="939291"/>
      </dsp:txXfrm>
    </dsp:sp>
    <dsp:sp modelId="{7CDB00ED-F02D-439A-A3FF-6831AD3FE716}">
      <dsp:nvSpPr>
        <dsp:cNvPr id="0" name=""/>
        <dsp:cNvSpPr/>
      </dsp:nvSpPr>
      <dsp:spPr>
        <a:xfrm>
          <a:off x="2274023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2274023" y="3049341"/>
        <a:ext cx="1878583" cy="939291"/>
      </dsp:txXfrm>
    </dsp:sp>
    <dsp:sp modelId="{E47020DE-F0F5-4BA1-805E-0EDEC55C8488}">
      <dsp:nvSpPr>
        <dsp:cNvPr id="0" name=""/>
        <dsp:cNvSpPr/>
      </dsp:nvSpPr>
      <dsp:spPr>
        <a:xfrm>
          <a:off x="4547108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4547108" y="3049341"/>
        <a:ext cx="1878583" cy="939291"/>
      </dsp:txXfrm>
    </dsp:sp>
    <dsp:sp modelId="{1B0D6D33-6AE4-46F5-9BE0-75EB3C1BA320}">
      <dsp:nvSpPr>
        <dsp:cNvPr id="0" name=""/>
        <dsp:cNvSpPr/>
      </dsp:nvSpPr>
      <dsp:spPr>
        <a:xfrm>
          <a:off x="6820193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6820193" y="3049341"/>
        <a:ext cx="1878583" cy="939291"/>
      </dsp:txXfrm>
    </dsp:sp>
    <dsp:sp modelId="{1C69D7E8-1897-40D8-80B8-B36E63277713}">
      <dsp:nvSpPr>
        <dsp:cNvPr id="0" name=""/>
        <dsp:cNvSpPr/>
      </dsp:nvSpPr>
      <dsp:spPr>
        <a:xfrm>
          <a:off x="9093279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9093279" y="3049341"/>
        <a:ext cx="1878583" cy="939291"/>
      </dsp:txXfrm>
    </dsp:sp>
    <dsp:sp modelId="{06E7A541-4B89-4C25-86B7-DFC7559E28AF}">
      <dsp:nvSpPr>
        <dsp:cNvPr id="0" name=""/>
        <dsp:cNvSpPr/>
      </dsp:nvSpPr>
      <dsp:spPr>
        <a:xfrm>
          <a:off x="3410565" y="1715547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3410565" y="1715547"/>
        <a:ext cx="1878583" cy="9392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Byd velkommen</a:t>
            </a:r>
            <a:r>
              <a:rPr lang="da-DK" sz="1050" baseline="0" dirty="0"/>
              <a:t> og p</a:t>
            </a:r>
            <a:r>
              <a:rPr lang="da-DK" sz="1050" dirty="0"/>
              <a:t>ræsentér</a:t>
            </a:r>
            <a:r>
              <a:rPr lang="da-DK" sz="1050" baseline="0" dirty="0"/>
              <a:t> dig selv.</a:t>
            </a:r>
          </a:p>
          <a:p>
            <a:r>
              <a:rPr lang="da-DK" sz="1050" baseline="0" dirty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3" name="Rektangel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2" name="Rektangel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2" name="Rektangel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609600" y="1785926"/>
            <a:ext cx="10972800" cy="4371034"/>
          </a:xfrm>
        </p:spPr>
        <p:txBody>
          <a:bodyPr/>
          <a:lstStyle/>
          <a:p>
            <a:pPr lvl="0" eaLnBrk="1" latinLnBrk="0" hangingPunct="1"/>
            <a:r>
              <a:rPr lang="da-DK" dirty="0"/>
              <a:t>Klik for at redigere typografi i masteren</a:t>
            </a:r>
          </a:p>
          <a:p>
            <a:pPr lvl="1" eaLnBrk="1" latinLnBrk="0" hangingPunct="1"/>
            <a:r>
              <a:rPr lang="da-DK" dirty="0"/>
              <a:t>Andet niveau</a:t>
            </a:r>
          </a:p>
          <a:p>
            <a:pPr lvl="2" eaLnBrk="1" latinLnBrk="0" hangingPunct="1"/>
            <a:r>
              <a:rPr lang="da-DK" dirty="0"/>
              <a:t>Tredje niveau</a:t>
            </a:r>
          </a:p>
          <a:p>
            <a:pPr lvl="3" eaLnBrk="1" latinLnBrk="0" hangingPunct="1"/>
            <a:r>
              <a:rPr lang="da-DK" dirty="0"/>
              <a:t>Fjerde niveau</a:t>
            </a:r>
          </a:p>
          <a:p>
            <a:pPr lvl="4" eaLnBrk="1" latinLnBrk="0" hangingPunct="1"/>
            <a:r>
              <a:rPr lang="da-DK" dirty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ktangel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ktangel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4906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 dirty="0"/>
              <a:t>Klik for at redigere titeltypografi i masteren</a:t>
            </a:r>
            <a:endParaRPr kumimoji="0" lang="en-US" dirty="0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609600" y="1785926"/>
            <a:ext cx="10972800" cy="43436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/>
              <a:t>Klik for at redigere typografi i masteren</a:t>
            </a:r>
          </a:p>
          <a:p>
            <a:pPr lvl="1" eaLnBrk="1" latinLnBrk="0" hangingPunct="1"/>
            <a:r>
              <a:rPr kumimoji="0" lang="da-DK" dirty="0"/>
              <a:t>Andet niveau</a:t>
            </a:r>
          </a:p>
          <a:p>
            <a:pPr lvl="2" eaLnBrk="1" latinLnBrk="0" hangingPunct="1"/>
            <a:r>
              <a:rPr kumimoji="0" lang="da-DK" dirty="0"/>
              <a:t>Tredje niveau</a:t>
            </a:r>
          </a:p>
          <a:p>
            <a:pPr lvl="3" eaLnBrk="1" latinLnBrk="0" hangingPunct="1"/>
            <a:r>
              <a:rPr kumimoji="0" lang="da-DK" dirty="0"/>
              <a:t>Fjerde niveau</a:t>
            </a:r>
          </a:p>
          <a:p>
            <a:pPr lvl="4" eaLnBrk="1" latinLnBrk="0" hangingPunct="1"/>
            <a:r>
              <a:rPr kumimoji="0" lang="da-DK" dirty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609600" y="168744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Firmapræsentation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Om VideoBuster A/S</a:t>
            </a:r>
          </a:p>
          <a:p>
            <a:r>
              <a:rPr lang="da-DK"/>
              <a:t>Forretningsgrundlag</a:t>
            </a:r>
          </a:p>
          <a:p>
            <a:r>
              <a:rPr lang="da-DK"/>
              <a:t>Målsætning</a:t>
            </a:r>
          </a:p>
          <a:p>
            <a:r>
              <a:rPr lang="da-DK"/>
              <a:t>Medlemmer</a:t>
            </a:r>
          </a:p>
          <a:p>
            <a:r>
              <a:rPr lang="da-DK"/>
              <a:t>Organisation</a:t>
            </a:r>
          </a:p>
          <a:p>
            <a:r>
              <a:rPr lang="da-DK"/>
              <a:t>Salgstal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VideoBuster A/S er oprettet i 1991</a:t>
            </a:r>
          </a:p>
          <a:p>
            <a:r>
              <a:rPr lang="da-DK"/>
              <a:t>35 medarbejdere</a:t>
            </a:r>
          </a:p>
          <a:p>
            <a:r>
              <a:rPr lang="da-DK"/>
              <a:t>Hovedkontor i Danmark</a:t>
            </a:r>
          </a:p>
          <a:p>
            <a:r>
              <a:rPr lang="da-DK"/>
              <a:t>Butikker i hele Norden</a:t>
            </a:r>
          </a:p>
          <a:p>
            <a:pPr lvl="1"/>
            <a:r>
              <a:rPr lang="da-DK"/>
              <a:t>Danmark</a:t>
            </a:r>
          </a:p>
          <a:p>
            <a:pPr lvl="1"/>
            <a:r>
              <a:rPr lang="da-DK"/>
              <a:t>Sverige</a:t>
            </a:r>
          </a:p>
          <a:p>
            <a:pPr lvl="1"/>
            <a:r>
              <a:rPr lang="da-DK"/>
              <a:t>Norge</a:t>
            </a:r>
          </a:p>
          <a:p>
            <a:pPr lvl="1"/>
            <a:r>
              <a:rPr lang="da-DK"/>
              <a:t>Finland</a:t>
            </a:r>
          </a:p>
          <a:p>
            <a:r>
              <a:rPr lang="da-DK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Salg og udlejning af film</a:t>
            </a:r>
          </a:p>
          <a:p>
            <a:pPr lvl="1"/>
            <a:r>
              <a:rPr lang="da-DK"/>
              <a:t>DVD film</a:t>
            </a:r>
          </a:p>
          <a:p>
            <a:pPr lvl="1"/>
            <a:r>
              <a:rPr lang="da-DK"/>
              <a:t>VHS film</a:t>
            </a:r>
          </a:p>
          <a:p>
            <a:r>
              <a:rPr lang="da-DK"/>
              <a:t>Forretning</a:t>
            </a:r>
          </a:p>
          <a:p>
            <a:pPr lvl="1"/>
            <a:r>
              <a:rPr lang="da-DK"/>
              <a:t>Via hjemmeside</a:t>
            </a:r>
          </a:p>
          <a:p>
            <a:pPr lvl="1"/>
            <a:r>
              <a:rPr lang="da-DK"/>
              <a:t>Via VideoBuster A/S butikker</a:t>
            </a:r>
          </a:p>
          <a:p>
            <a:pPr lvl="1"/>
            <a:r>
              <a:rPr lang="da-DK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Fastholde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2018: 	375 butikker</a:t>
            </a:r>
          </a:p>
          <a:p>
            <a:pPr lvl="1"/>
            <a:r>
              <a:rPr lang="da-DK" dirty="0"/>
              <a:t>2019: 	400 butikker</a:t>
            </a:r>
          </a:p>
          <a:p>
            <a:pPr lvl="1"/>
            <a:r>
              <a:rPr lang="da-DK" dirty="0"/>
              <a:t>2020: 	450 butikker</a:t>
            </a:r>
          </a:p>
          <a:p>
            <a:pPr lvl="1"/>
            <a:r>
              <a:rPr lang="da-DK" dirty="0"/>
              <a:t>2021: 	500 butikker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17.500 medlemmer pr. 1. juni 2018</a:t>
            </a:r>
          </a:p>
          <a:p>
            <a:r>
              <a:rPr lang="da-DK"/>
              <a:t>Indmeldelsesgebyr 100 kr.</a:t>
            </a:r>
          </a:p>
          <a:p>
            <a:r>
              <a:rPr lang="da-DK"/>
              <a:t>4 typer af medlemskaber</a:t>
            </a:r>
          </a:p>
          <a:p>
            <a:pPr lvl="1"/>
            <a:r>
              <a:rPr lang="da-DK"/>
              <a:t>Basic</a:t>
            </a:r>
          </a:p>
          <a:p>
            <a:pPr lvl="1"/>
            <a:r>
              <a:rPr lang="da-DK"/>
              <a:t>Sølv</a:t>
            </a:r>
          </a:p>
          <a:p>
            <a:pPr lvl="1"/>
            <a:r>
              <a:rPr lang="da-DK"/>
              <a:t>Guld</a:t>
            </a:r>
          </a:p>
          <a:p>
            <a:pPr lvl="1"/>
            <a:r>
              <a:rPr lang="da-DK"/>
              <a:t>VIP</a:t>
            </a:r>
          </a:p>
          <a:p>
            <a:r>
              <a:rPr lang="da-DK"/>
              <a:t>Medlemsfordele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609600" y="1785938"/>
          <a:ext cx="10972800" cy="4370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Salgstal for 2018</a:t>
            </a:r>
            <a:endParaRPr lang="da-DK" dirty="0"/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1EF44FA2-1A95-41E2-8523-8291669BCEFE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415691058"/>
              </p:ext>
            </p:extLst>
          </p:nvPr>
        </p:nvGraphicFramePr>
        <p:xfrm>
          <a:off x="609600" y="1785938"/>
          <a:ext cx="109728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360136896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1838537526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36958378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250468354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732925032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2810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4545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929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439665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5" ma:contentTypeDescription="Opret et nyt dokument." ma:contentTypeScope="" ma:versionID="8b510d6bafc9284050166f09ea66d673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4d2f35ce1fe89b1c61bf4f8d9eba375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178A610-0579-409D-A3DE-E816B3ECEBDC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ea42722d-5f09-4047-92fd-fc0cc5ccbc5d"/>
  </ds:schemaRefs>
</ds:datastoreItem>
</file>

<file path=customXml/itemProps2.xml><?xml version="1.0" encoding="utf-8"?>
<ds:datastoreItem xmlns:ds="http://schemas.openxmlformats.org/officeDocument/2006/customXml" ds:itemID="{D06BE02F-D688-4B7D-9057-4242D085E1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42722d-5f09-4047-92fd-fc0cc5ccbc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1BD01E0-8FC3-4071-9305-64A2F7A05A5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247</TotalTime>
  <Words>181</Words>
  <Application>Microsoft Office PowerPoint</Application>
  <PresentationFormat>Widescreen</PresentationFormat>
  <Paragraphs>77</Paragraphs>
  <Slides>8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Oprindelse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2018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32</cp:revision>
  <dcterms:created xsi:type="dcterms:W3CDTF">2007-06-11T09:44:15Z</dcterms:created>
  <dcterms:modified xsi:type="dcterms:W3CDTF">2018-01-11T08:03:39Z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2700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