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6" r:id="rId4"/>
    <p:sldId id="258" r:id="rId5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7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A204CA-BD67-45D7-B83E-33DA3ABB8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6A54037C-68FF-4122-833C-646219753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58C683D-5AE8-4EBA-BDDB-E6C33C52A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1C8FF64-D262-4730-8C43-A7B2DEA51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8742D1D-683B-405B-822C-BF67B3DD3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0454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6839D7-C929-4E58-883C-69518864B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85F317FF-ED59-46F3-A8E4-4E6A0E5C7F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14A71B0-3B7E-48F7-8DB9-F901ED041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CCD292CD-3CEA-4B2E-9582-9AA9F947A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5FAF959-EFCD-45FF-BCDD-6E4E20FA2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36148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92376E3B-C774-45BB-8A03-597FB02E2B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C5B9C76C-87A6-4387-B429-D3883B7B1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DD722F65-9DE9-46C5-8BD2-0B06F58DC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1AED7C2-3D9A-42DB-913E-47FAF15B1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0DA741B-DCEA-4BC6-A43A-3041AE679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29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30EC69-1370-4E18-99A4-B342627FF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9B72B26-50FA-4BC8-B21D-F1172F47A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8A3ECF5-D3EC-4297-B408-2CD6ED9D1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AD97FC7-8B44-4C01-8424-0E1E28928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F0654C3-42EC-4FD5-86F3-BB7F81D45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72121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D625A7-18A9-4D7A-985E-F107D9D79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AF36E3F5-C1A9-4D23-9254-3AF533732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F5FD820-AF5E-4B6F-B9B3-1294EA99B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FD6534F-3B2A-4113-9A47-AB78AC43B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06BECE93-2B3A-4577-B30C-DCF0D6265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02334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1ABC47-01D3-4DC2-AA18-EC04F6D41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E11E779-386A-45FA-9775-EB2880064A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BD8990F2-9232-486F-BDC7-D48A3163AA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AB0C5958-4AE7-4108-9717-2DDCBDAC3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DD8996AA-D5AF-40CD-BF57-E1EE4F79C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2275EC8B-8AD0-41BF-B50D-FED696775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52004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FF0BBD-9C87-4F58-BB37-3D37B60B4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8898DEA7-1AED-4D12-B9B3-670CF290B4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6C4665A-557F-400A-B14F-C41AE1443A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37DBA6BE-67C9-4BBD-BE6D-0E20A8D8D7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D5B6DA81-CD54-4B45-98F6-196D487042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3B56C421-BC07-43A8-A9AC-FCD8C66E5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7089DF0E-226E-4A26-953E-58C210BF7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6B26CA26-CAB0-4147-8A74-9A6743A25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89011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EC12BE-550E-44C9-9E28-2A5D20DE2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0F8C4B35-A2A1-4A1F-B6C3-29A52A9E2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0E74B324-6B88-49AD-A39E-0487CBB27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6114F947-4CDD-4850-A092-E79DBB4CF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62521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6D85B7A2-F417-4BC0-A6BC-CFF23714C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2FCE7021-DDB5-4339-9DED-E7EA7DBA8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841BB9B3-9BFB-4861-B895-9DAE0ECAD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7478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C2D66B-2AC1-4EB3-B043-950A5B7E1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E49662E-752E-486D-AE07-37FB3C361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CC9F5DA2-9013-4120-A915-5227010BC2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77E7BB3D-2D68-4A3A-A809-2A9003BAA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328E5B1-86C0-4C63-8268-D70A6C563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AF1717FA-C309-463B-9BC9-29315D3A9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49459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FF6FB4-18BE-4794-AD12-9404E9CE7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7FD5725F-0260-4B95-B75D-FA937E7793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41B4072-3150-4EB3-AE63-2A8F307A8B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Rediger teksttypografien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65D1F4B-9AA8-4194-9181-5B2488913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C6CE304-D5E7-493A-96D2-50BB65219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E7BEB085-D118-4679-8150-212BCC408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98740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0C7E021D-3D02-45A0-83A8-4B35BF3C9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7CF1BE1-9E35-4A9E-8F33-644E322AA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Rediger teksttypografien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FC69920-AB58-4ED7-9A12-E86D02755E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53605-F6F4-4D74-A4F5-6655E6BC85E2}" type="datetimeFigureOut">
              <a:rPr lang="da-DK" smtClean="0"/>
              <a:t>26-06-2018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0D186AFD-3726-4BD7-B31F-5A97561C97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3D7CDD6A-3B5F-4E6C-AACE-64A98143E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93045-404C-41E2-BA72-4A0CE93A01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03969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B14F13-74F9-491C-86F3-27D559226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Nattebillede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6B38ACF-4867-4BBD-A5F1-101071CA2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a-DK" dirty="0"/>
              <a:t>Indsæt billede, angiv størrelse og komprimér</a:t>
            </a:r>
          </a:p>
          <a:p>
            <a:endParaRPr lang="da-DK" dirty="0"/>
          </a:p>
        </p:txBody>
      </p:sp>
      <p:sp>
        <p:nvSpPr>
          <p:cNvPr id="9" name="Pladsholder til billede 8">
            <a:extLst>
              <a:ext uri="{FF2B5EF4-FFF2-40B4-BE49-F238E27FC236}">
                <a16:creationId xmlns:a16="http://schemas.microsoft.com/office/drawing/2014/main" id="{91C526AF-63E6-48F9-9C18-B1BD3882C47C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2096572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B14F13-74F9-491C-86F3-27D559226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Thorvaldsen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6B38ACF-4867-4BBD-A5F1-101071CA2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a-DK" dirty="0"/>
              <a:t>Indsæt billede, beskær og komprimér</a:t>
            </a:r>
          </a:p>
        </p:txBody>
      </p:sp>
      <p:sp>
        <p:nvSpPr>
          <p:cNvPr id="5" name="Pladsholder til billede 4">
            <a:extLst>
              <a:ext uri="{FF2B5EF4-FFF2-40B4-BE49-F238E27FC236}">
                <a16:creationId xmlns:a16="http://schemas.microsoft.com/office/drawing/2014/main" id="{FCABF102-2442-47B9-8582-86FBFBCB0A41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975739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3782E452-B906-43E1-B568-4DC26848D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Kærlighed</a:t>
            </a:r>
          </a:p>
        </p:txBody>
      </p:sp>
      <p:sp>
        <p:nvSpPr>
          <p:cNvPr id="18" name="Pladsholder til tekst 17">
            <a:extLst>
              <a:ext uri="{FF2B5EF4-FFF2-40B4-BE49-F238E27FC236}">
                <a16:creationId xmlns:a16="http://schemas.microsoft.com/office/drawing/2014/main" id="{EB6A842B-3537-44BA-82EC-C88ACCE91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a-DK" dirty="0"/>
              <a:t>Indsæt billede, gør baggrund gennemsigtig</a:t>
            </a:r>
          </a:p>
        </p:txBody>
      </p:sp>
      <p:sp>
        <p:nvSpPr>
          <p:cNvPr id="30" name="Pladsholder til billede 29">
            <a:extLst>
              <a:ext uri="{FF2B5EF4-FFF2-40B4-BE49-F238E27FC236}">
                <a16:creationId xmlns:a16="http://schemas.microsoft.com/office/drawing/2014/main" id="{D2F59013-AC34-4B47-9F0C-FAD1DA20FFA2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1071993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B14F13-74F9-491C-86F3-27D559226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Raket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86B38ACF-4867-4BBD-A5F1-101071CA2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a-DK" dirty="0"/>
              <a:t>Indsæt billede, fjern baggrund</a:t>
            </a:r>
          </a:p>
          <a:p>
            <a:endParaRPr lang="da-DK" dirty="0"/>
          </a:p>
        </p:txBody>
      </p:sp>
      <p:sp>
        <p:nvSpPr>
          <p:cNvPr id="16" name="Pladsholder til billede 15">
            <a:extLst>
              <a:ext uri="{FF2B5EF4-FFF2-40B4-BE49-F238E27FC236}">
                <a16:creationId xmlns:a16="http://schemas.microsoft.com/office/drawing/2014/main" id="{C37E3B9E-3AC1-4BE5-A3E7-A2996E286D17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3865959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8919C69D96BB34EA968A549B6E638A0" ma:contentTypeVersion="5" ma:contentTypeDescription="Opret et nyt dokument." ma:contentTypeScope="" ma:versionID="8b510d6bafc9284050166f09ea66d673">
  <xsd:schema xmlns:xsd="http://www.w3.org/2001/XMLSchema" xmlns:xs="http://www.w3.org/2001/XMLSchema" xmlns:p="http://schemas.microsoft.com/office/2006/metadata/properties" xmlns:ns2="ea42722d-5f09-4047-92fd-fc0cc5ccbc5d" targetNamespace="http://schemas.microsoft.com/office/2006/metadata/properties" ma:root="true" ma:fieldsID="4d2f35ce1fe89b1c61bf4f8d9eba3759" ns2:_="">
    <xsd:import namespace="ea42722d-5f09-4047-92fd-fc0cc5ccbc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42722d-5f09-4047-92fd-fc0cc5ccbc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CED893F-3821-458D-AEF6-6A228D70AA71}"/>
</file>

<file path=customXml/itemProps2.xml><?xml version="1.0" encoding="utf-8"?>
<ds:datastoreItem xmlns:ds="http://schemas.openxmlformats.org/officeDocument/2006/customXml" ds:itemID="{B4B3A3FB-EA89-4569-8B7F-5E642D446DEC}"/>
</file>

<file path=customXml/itemProps3.xml><?xml version="1.0" encoding="utf-8"?>
<ds:datastoreItem xmlns:ds="http://schemas.openxmlformats.org/officeDocument/2006/customXml" ds:itemID="{264FBCE9-E783-4CC0-A384-02AEFFAD7126}"/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28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Office-tema</vt:lpstr>
      <vt:lpstr>Nattebillede</vt:lpstr>
      <vt:lpstr>Thorvaldsen</vt:lpstr>
      <vt:lpstr>Kærlighed</vt:lpstr>
      <vt:lpstr>Raket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Hans Hoffmann</dc:creator>
  <cp:lastModifiedBy>Hans Hoffmann</cp:lastModifiedBy>
  <cp:revision>18</cp:revision>
  <dcterms:created xsi:type="dcterms:W3CDTF">2018-06-26T07:46:25Z</dcterms:created>
  <dcterms:modified xsi:type="dcterms:W3CDTF">2018-06-26T09:47:59Z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0x01010028919C69D96BB34EA968A549B6E638A0</vt:lpwstr>
  </property>
</Properties>
</file>