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09600" y="1785938"/>
          <a:ext cx="10972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B9ADEE-6AF9-42A1-9512-C4CEA1916D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ea42722d-5f09-4047-92fd-fc0cc5ccbc5d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243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12800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