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9" r:id="rId4"/>
  </p:sldMasterIdLst>
  <p:sldIdLst>
    <p:sldId id="256" r:id="rId5"/>
    <p:sldId id="257" r:id="rId6"/>
    <p:sldId id="258" r:id="rId7"/>
    <p:sldId id="262" r:id="rId8"/>
    <p:sldId id="260" r:id="rId9"/>
    <p:sldId id="261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90" autoAdjust="0"/>
    <p:restoredTop sz="95014" autoAdjust="0"/>
  </p:normalViewPr>
  <p:slideViewPr>
    <p:cSldViewPr>
      <p:cViewPr varScale="1">
        <p:scale>
          <a:sx n="92" d="100"/>
          <a:sy n="92" d="100"/>
        </p:scale>
        <p:origin x="163" y="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s Hoffmann" userId="f82980a9-f4f1-4452-b2c3-fdebc7f56ebe" providerId="ADAL" clId="{613D5A92-6586-4577-BCA4-F0822461CE79}"/>
    <pc:docChg chg="undo redo custSel addSld delSld modSld modMainMaster">
      <pc:chgData name="Hans Hoffmann" userId="f82980a9-f4f1-4452-b2c3-fdebc7f56ebe" providerId="ADAL" clId="{613D5A92-6586-4577-BCA4-F0822461CE79}" dt="2018-01-10T12:48:02.778" v="109" actId="14734"/>
      <pc:docMkLst>
        <pc:docMk/>
      </pc:docMkLst>
      <pc:sldChg chg="addSp delSp modSp">
        <pc:chgData name="Hans Hoffmann" userId="f82980a9-f4f1-4452-b2c3-fdebc7f56ebe" providerId="ADAL" clId="{613D5A92-6586-4577-BCA4-F0822461CE79}" dt="2018-01-10T11:58:59.453" v="98" actId="2696"/>
        <pc:sldMkLst>
          <pc:docMk/>
          <pc:sldMk cId="0" sldId="256"/>
        </pc:sldMkLst>
        <pc:spChg chg="mod">
          <ac:chgData name="Hans Hoffmann" userId="f82980a9-f4f1-4452-b2c3-fdebc7f56ebe" providerId="ADAL" clId="{613D5A92-6586-4577-BCA4-F0822461CE79}" dt="2018-01-10T11:55:32.221" v="96" actId="1076"/>
          <ac:spMkLst>
            <pc:docMk/>
            <pc:sldMk cId="0" sldId="256"/>
            <ac:spMk id="2" creationId="{00000000-0000-0000-0000-000000000000}"/>
          </ac:spMkLst>
        </pc:spChg>
        <pc:spChg chg="mod">
          <ac:chgData name="Hans Hoffmann" userId="f82980a9-f4f1-4452-b2c3-fdebc7f56ebe" providerId="ADAL" clId="{613D5A92-6586-4577-BCA4-F0822461CE79}" dt="2018-01-10T11:55:23.866" v="92" actId="1076"/>
          <ac:spMkLst>
            <pc:docMk/>
            <pc:sldMk cId="0" sldId="256"/>
            <ac:spMk id="3" creationId="{00000000-0000-0000-0000-000000000000}"/>
          </ac:spMkLst>
        </pc:spChg>
        <pc:spChg chg="add del mod">
          <ac:chgData name="Hans Hoffmann" userId="f82980a9-f4f1-4452-b2c3-fdebc7f56ebe" providerId="ADAL" clId="{613D5A92-6586-4577-BCA4-F0822461CE79}" dt="2018-01-10T11:58:59.453" v="98" actId="2696"/>
          <ac:spMkLst>
            <pc:docMk/>
            <pc:sldMk cId="0" sldId="256"/>
            <ac:spMk id="4" creationId="{3C2FCE6E-721E-4560-B4C5-3C92237E3391}"/>
          </ac:spMkLst>
        </pc:spChg>
        <pc:spChg chg="add del mod">
          <ac:chgData name="Hans Hoffmann" userId="f82980a9-f4f1-4452-b2c3-fdebc7f56ebe" providerId="ADAL" clId="{613D5A92-6586-4577-BCA4-F0822461CE79}" dt="2018-01-10T11:43:56.066" v="1" actId="1076"/>
          <ac:spMkLst>
            <pc:docMk/>
            <pc:sldMk cId="0" sldId="256"/>
            <ac:spMk id="4" creationId="{9663F980-C655-4B21-8A0F-25545CA541B2}"/>
          </ac:spMkLst>
        </pc:spChg>
        <pc:spChg chg="add del mod">
          <ac:chgData name="Hans Hoffmann" userId="f82980a9-f4f1-4452-b2c3-fdebc7f56ebe" providerId="ADAL" clId="{613D5A92-6586-4577-BCA4-F0822461CE79}" dt="2018-01-10T11:58:59.453" v="98" actId="2696"/>
          <ac:spMkLst>
            <pc:docMk/>
            <pc:sldMk cId="0" sldId="256"/>
            <ac:spMk id="5" creationId="{5C643FF2-3D5B-4EF2-8471-AE76D16A9028}"/>
          </ac:spMkLst>
        </pc:spChg>
        <pc:spChg chg="add del mod">
          <ac:chgData name="Hans Hoffmann" userId="f82980a9-f4f1-4452-b2c3-fdebc7f56ebe" providerId="ADAL" clId="{613D5A92-6586-4577-BCA4-F0822461CE79}" dt="2018-01-10T11:43:56.066" v="1" actId="1076"/>
          <ac:spMkLst>
            <pc:docMk/>
            <pc:sldMk cId="0" sldId="256"/>
            <ac:spMk id="5" creationId="{64AB2EE7-3E2B-4B2D-BD0A-722006F59DEC}"/>
          </ac:spMkLst>
        </pc:spChg>
      </pc:sldChg>
      <pc:sldChg chg="addSp delSp modSp">
        <pc:chgData name="Hans Hoffmann" userId="f82980a9-f4f1-4452-b2c3-fdebc7f56ebe" providerId="ADAL" clId="{613D5A92-6586-4577-BCA4-F0822461CE79}" dt="2018-01-10T11:59:17.766" v="99" actId="2696"/>
        <pc:sldMkLst>
          <pc:docMk/>
          <pc:sldMk cId="0" sldId="257"/>
        </pc:sldMkLst>
        <pc:spChg chg="add del mod">
          <ac:chgData name="Hans Hoffmann" userId="f82980a9-f4f1-4452-b2c3-fdebc7f56ebe" providerId="ADAL" clId="{613D5A92-6586-4577-BCA4-F0822461CE79}" dt="2018-01-10T11:46:22.798" v="19" actId="2696"/>
          <ac:spMkLst>
            <pc:docMk/>
            <pc:sldMk cId="0" sldId="257"/>
            <ac:spMk id="3" creationId="{B2D9B29F-8A63-44A3-9680-6DC9E1B764CD}"/>
          </ac:spMkLst>
        </pc:spChg>
        <pc:spChg chg="add del mod">
          <ac:chgData name="Hans Hoffmann" userId="f82980a9-f4f1-4452-b2c3-fdebc7f56ebe" providerId="ADAL" clId="{613D5A92-6586-4577-BCA4-F0822461CE79}" dt="2018-01-10T11:59:17.766" v="99" actId="2696"/>
          <ac:spMkLst>
            <pc:docMk/>
            <pc:sldMk cId="0" sldId="257"/>
            <ac:spMk id="3" creationId="{A8D24CB1-017C-4DA9-9AE7-4AB82E7157A2}"/>
          </ac:spMkLst>
        </pc:spChg>
        <pc:spChg chg="add del mod">
          <ac:chgData name="Hans Hoffmann" userId="f82980a9-f4f1-4452-b2c3-fdebc7f56ebe" providerId="ADAL" clId="{613D5A92-6586-4577-BCA4-F0822461CE79}" dt="2018-01-10T11:44:34.871" v="4" actId="368"/>
          <ac:spMkLst>
            <pc:docMk/>
            <pc:sldMk cId="0" sldId="257"/>
            <ac:spMk id="3" creationId="{355BF3FE-121F-413D-9096-8D258B530D24}"/>
          </ac:spMkLst>
        </pc:spChg>
        <pc:spChg chg="add del mod">
          <ac:chgData name="Hans Hoffmann" userId="f82980a9-f4f1-4452-b2c3-fdebc7f56ebe" providerId="ADAL" clId="{613D5A92-6586-4577-BCA4-F0822461CE79}" dt="2018-01-10T11:46:22.798" v="19" actId="2696"/>
          <ac:spMkLst>
            <pc:docMk/>
            <pc:sldMk cId="0" sldId="257"/>
            <ac:spMk id="4" creationId="{66CF282C-5CC7-48FF-B3B3-335E3542778C}"/>
          </ac:spMkLst>
        </pc:spChg>
        <pc:spChg chg="add del mod">
          <ac:chgData name="Hans Hoffmann" userId="f82980a9-f4f1-4452-b2c3-fdebc7f56ebe" providerId="ADAL" clId="{613D5A92-6586-4577-BCA4-F0822461CE79}" dt="2018-01-10T11:59:17.766" v="99" actId="2696"/>
          <ac:spMkLst>
            <pc:docMk/>
            <pc:sldMk cId="0" sldId="257"/>
            <ac:spMk id="4" creationId="{F7DD6EEE-7F8A-479B-87C5-1E886D6D4880}"/>
          </ac:spMkLst>
        </pc:spChg>
        <pc:spChg chg="add del mod">
          <ac:chgData name="Hans Hoffmann" userId="f82980a9-f4f1-4452-b2c3-fdebc7f56ebe" providerId="ADAL" clId="{613D5A92-6586-4577-BCA4-F0822461CE79}" dt="2018-01-10T11:44:34.871" v="4" actId="368"/>
          <ac:spMkLst>
            <pc:docMk/>
            <pc:sldMk cId="0" sldId="257"/>
            <ac:spMk id="5" creationId="{8AC5727A-64C6-4BE4-950F-795DAD56169C}"/>
          </ac:spMkLst>
        </pc:spChg>
        <pc:spChg chg="add mod">
          <ac:chgData name="Hans Hoffmann" userId="f82980a9-f4f1-4452-b2c3-fdebc7f56ebe" providerId="ADAL" clId="{613D5A92-6586-4577-BCA4-F0822461CE79}" dt="2018-01-10T11:44:47.538" v="9" actId="368"/>
          <ac:spMkLst>
            <pc:docMk/>
            <pc:sldMk cId="0" sldId="257"/>
            <ac:spMk id="6" creationId="{B6A52201-80C5-4D70-90F3-A8D1AF7016AF}"/>
          </ac:spMkLst>
        </pc:spChg>
        <pc:spChg chg="add del mod">
          <ac:chgData name="Hans Hoffmann" userId="f82980a9-f4f1-4452-b2c3-fdebc7f56ebe" providerId="ADAL" clId="{613D5A92-6586-4577-BCA4-F0822461CE79}" dt="2018-01-10T11:45:37.887" v="14" actId="368"/>
          <ac:spMkLst>
            <pc:docMk/>
            <pc:sldMk cId="0" sldId="257"/>
            <ac:spMk id="9" creationId="{236F419D-901E-49F1-B190-B8077E253BF5}"/>
          </ac:spMkLst>
        </pc:spChg>
        <pc:spChg chg="add del mod">
          <ac:chgData name="Hans Hoffmann" userId="f82980a9-f4f1-4452-b2c3-fdebc7f56ebe" providerId="ADAL" clId="{613D5A92-6586-4577-BCA4-F0822461CE79}" dt="2018-01-10T11:45:37.887" v="14" actId="368"/>
          <ac:spMkLst>
            <pc:docMk/>
            <pc:sldMk cId="0" sldId="257"/>
            <ac:spMk id="10" creationId="{FB46580E-3AFE-41D5-885C-C1E35D27F986}"/>
          </ac:spMkLst>
        </pc:spChg>
        <pc:spChg chg="add del mod">
          <ac:chgData name="Hans Hoffmann" userId="f82980a9-f4f1-4452-b2c3-fdebc7f56ebe" providerId="ADAL" clId="{613D5A92-6586-4577-BCA4-F0822461CE79}" dt="2018-01-10T11:45:39.184" v="15" actId="368"/>
          <ac:spMkLst>
            <pc:docMk/>
            <pc:sldMk cId="0" sldId="257"/>
            <ac:spMk id="11" creationId="{88104E9E-7307-499F-B597-CCE4F66A46DE}"/>
          </ac:spMkLst>
        </pc:spChg>
        <pc:spChg chg="add del mod">
          <ac:chgData name="Hans Hoffmann" userId="f82980a9-f4f1-4452-b2c3-fdebc7f56ebe" providerId="ADAL" clId="{613D5A92-6586-4577-BCA4-F0822461CE79}" dt="2018-01-10T11:45:39.184" v="15" actId="368"/>
          <ac:spMkLst>
            <pc:docMk/>
            <pc:sldMk cId="0" sldId="257"/>
            <ac:spMk id="12" creationId="{332E278E-D01D-49CE-8171-CACD12E33578}"/>
          </ac:spMkLst>
        </pc:spChg>
        <pc:spChg chg="add del mod">
          <ac:chgData name="Hans Hoffmann" userId="f82980a9-f4f1-4452-b2c3-fdebc7f56ebe" providerId="ADAL" clId="{613D5A92-6586-4577-BCA4-F0822461CE79}" dt="2018-01-10T11:45:41.772" v="16" actId="368"/>
          <ac:spMkLst>
            <pc:docMk/>
            <pc:sldMk cId="0" sldId="257"/>
            <ac:spMk id="13" creationId="{8EB044F2-9FED-4E41-A175-0CFE5A675957}"/>
          </ac:spMkLst>
        </pc:spChg>
        <pc:spChg chg="add del mod">
          <ac:chgData name="Hans Hoffmann" userId="f82980a9-f4f1-4452-b2c3-fdebc7f56ebe" providerId="ADAL" clId="{613D5A92-6586-4577-BCA4-F0822461CE79}" dt="2018-01-10T11:45:41.772" v="16" actId="368"/>
          <ac:spMkLst>
            <pc:docMk/>
            <pc:sldMk cId="0" sldId="257"/>
            <ac:spMk id="14" creationId="{B0A52361-1EC8-4874-B7B6-2286EFF28F5C}"/>
          </ac:spMkLst>
        </pc:spChg>
        <pc:graphicFrameChg chg="del mod">
          <ac:chgData name="Hans Hoffmann" userId="f82980a9-f4f1-4452-b2c3-fdebc7f56ebe" providerId="ADAL" clId="{613D5A92-6586-4577-BCA4-F0822461CE79}" dt="2018-01-10T11:44:42.569" v="5" actId="368"/>
          <ac:graphicFrameMkLst>
            <pc:docMk/>
            <pc:sldMk cId="0" sldId="257"/>
            <ac:graphicFrameMk id="4" creationId="{00000000-0000-0000-0000-000000000000}"/>
          </ac:graphicFrameMkLst>
        </pc:graphicFrameChg>
        <pc:graphicFrameChg chg="add del mod">
          <ac:chgData name="Hans Hoffmann" userId="f82980a9-f4f1-4452-b2c3-fdebc7f56ebe" providerId="ADAL" clId="{613D5A92-6586-4577-BCA4-F0822461CE79}" dt="2018-01-10T11:45:45.937" v="17" actId="478"/>
          <ac:graphicFrameMkLst>
            <pc:docMk/>
            <pc:sldMk cId="0" sldId="257"/>
            <ac:graphicFrameMk id="7" creationId="{6B37C59B-6A6D-4596-828E-3823338A4C38}"/>
          </ac:graphicFrameMkLst>
        </pc:graphicFrameChg>
        <pc:graphicFrameChg chg="mod modGraphic">
          <ac:chgData name="Hans Hoffmann" userId="f82980a9-f4f1-4452-b2c3-fdebc7f56ebe" providerId="ADAL" clId="{613D5A92-6586-4577-BCA4-F0822461CE79}" dt="2018-01-10T11:47:48.489" v="61" actId="2696"/>
          <ac:graphicFrameMkLst>
            <pc:docMk/>
            <pc:sldMk cId="0" sldId="257"/>
            <ac:graphicFrameMk id="8" creationId="{1931C34C-D7B3-497E-8460-B48E0FEA9D20}"/>
          </ac:graphicFrameMkLst>
        </pc:graphicFrameChg>
      </pc:sldChg>
      <pc:sldChg chg="addSp delSp modSp">
        <pc:chgData name="Hans Hoffmann" userId="f82980a9-f4f1-4452-b2c3-fdebc7f56ebe" providerId="ADAL" clId="{613D5A92-6586-4577-BCA4-F0822461CE79}" dt="2018-01-10T12:00:10.443" v="105" actId="2696"/>
        <pc:sldMkLst>
          <pc:docMk/>
          <pc:sldMk cId="0" sldId="258"/>
        </pc:sldMkLst>
        <pc:spChg chg="add del mod">
          <ac:chgData name="Hans Hoffmann" userId="f82980a9-f4f1-4452-b2c3-fdebc7f56ebe" providerId="ADAL" clId="{613D5A92-6586-4577-BCA4-F0822461CE79}" dt="2018-01-10T11:48:17.348" v="62" actId="2696"/>
          <ac:spMkLst>
            <pc:docMk/>
            <pc:sldMk cId="0" sldId="258"/>
            <ac:spMk id="3" creationId="{D6A3A621-3121-4E64-9D09-881E8EEF1754}"/>
          </ac:spMkLst>
        </pc:spChg>
        <pc:spChg chg="add del mod">
          <ac:chgData name="Hans Hoffmann" userId="f82980a9-f4f1-4452-b2c3-fdebc7f56ebe" providerId="ADAL" clId="{613D5A92-6586-4577-BCA4-F0822461CE79}" dt="2018-01-10T11:59:40.261" v="103" actId="2696"/>
          <ac:spMkLst>
            <pc:docMk/>
            <pc:sldMk cId="0" sldId="258"/>
            <ac:spMk id="3" creationId="{B2976782-2C60-4946-8D0B-67CDBC842C5F}"/>
          </ac:spMkLst>
        </pc:spChg>
        <pc:spChg chg="add del mod">
          <ac:chgData name="Hans Hoffmann" userId="f82980a9-f4f1-4452-b2c3-fdebc7f56ebe" providerId="ADAL" clId="{613D5A92-6586-4577-BCA4-F0822461CE79}" dt="2018-01-10T11:48:17.348" v="62" actId="2696"/>
          <ac:spMkLst>
            <pc:docMk/>
            <pc:sldMk cId="0" sldId="258"/>
            <ac:spMk id="5" creationId="{BFB55E6F-B402-4DC8-808E-BFBAA3DF1B0A}"/>
          </ac:spMkLst>
        </pc:spChg>
        <pc:spChg chg="add del mod">
          <ac:chgData name="Hans Hoffmann" userId="f82980a9-f4f1-4452-b2c3-fdebc7f56ebe" providerId="ADAL" clId="{613D5A92-6586-4577-BCA4-F0822461CE79}" dt="2018-01-10T11:59:40.261" v="103" actId="2696"/>
          <ac:spMkLst>
            <pc:docMk/>
            <pc:sldMk cId="0" sldId="258"/>
            <ac:spMk id="5" creationId="{7F6F693A-2392-407A-BC5E-BB62BB105B57}"/>
          </ac:spMkLst>
        </pc:spChg>
        <pc:graphicFrameChg chg="mod">
          <ac:chgData name="Hans Hoffmann" userId="f82980a9-f4f1-4452-b2c3-fdebc7f56ebe" providerId="ADAL" clId="{613D5A92-6586-4577-BCA4-F0822461CE79}" dt="2018-01-10T12:00:10.443" v="105" actId="2696"/>
          <ac:graphicFrameMkLst>
            <pc:docMk/>
            <pc:sldMk cId="0" sldId="258"/>
            <ac:graphicFrameMk id="4" creationId="{00000000-0000-0000-0000-000000000000}"/>
          </ac:graphicFrameMkLst>
        </pc:graphicFrameChg>
      </pc:sldChg>
      <pc:sldChg chg="addSp delSp modSp del">
        <pc:chgData name="Hans Hoffmann" userId="f82980a9-f4f1-4452-b2c3-fdebc7f56ebe" providerId="ADAL" clId="{613D5A92-6586-4577-BCA4-F0822461CE79}" dt="2018-01-10T12:06:36.118" v="108" actId="2696"/>
        <pc:sldMkLst>
          <pc:docMk/>
          <pc:sldMk cId="0" sldId="259"/>
        </pc:sldMkLst>
        <pc:spChg chg="add del mod">
          <ac:chgData name="Hans Hoffmann" userId="f82980a9-f4f1-4452-b2c3-fdebc7f56ebe" providerId="ADAL" clId="{613D5A92-6586-4577-BCA4-F0822461CE79}" dt="2018-01-10T11:48:56.103" v="69" actId="2696"/>
          <ac:spMkLst>
            <pc:docMk/>
            <pc:sldMk cId="0" sldId="259"/>
            <ac:spMk id="3" creationId="{19711967-8C85-4D98-856E-1D2B1E24698E}"/>
          </ac:spMkLst>
        </pc:spChg>
        <pc:spChg chg="add del mod">
          <ac:chgData name="Hans Hoffmann" userId="f82980a9-f4f1-4452-b2c3-fdebc7f56ebe" providerId="ADAL" clId="{613D5A92-6586-4577-BCA4-F0822461CE79}" dt="2018-01-10T11:48:56.103" v="69" actId="2696"/>
          <ac:spMkLst>
            <pc:docMk/>
            <pc:sldMk cId="0" sldId="259"/>
            <ac:spMk id="5" creationId="{41FF54AF-A6C5-47D3-A41F-BB0F10EDD68A}"/>
          </ac:spMkLst>
        </pc:spChg>
        <pc:spChg chg="add del mod">
          <ac:chgData name="Hans Hoffmann" userId="f82980a9-f4f1-4452-b2c3-fdebc7f56ebe" providerId="ADAL" clId="{613D5A92-6586-4577-BCA4-F0822461CE79}" dt="2018-01-10T11:48:56.103" v="69" actId="2696"/>
          <ac:spMkLst>
            <pc:docMk/>
            <pc:sldMk cId="0" sldId="259"/>
            <ac:spMk id="6" creationId="{C9B2806D-C6E8-4215-9CA0-8C0BF28833FB}"/>
          </ac:spMkLst>
        </pc:spChg>
        <pc:spChg chg="add del mod">
          <ac:chgData name="Hans Hoffmann" userId="f82980a9-f4f1-4452-b2c3-fdebc7f56ebe" providerId="ADAL" clId="{613D5A92-6586-4577-BCA4-F0822461CE79}" dt="2018-01-10T11:49:04.701" v="75" actId="478"/>
          <ac:spMkLst>
            <pc:docMk/>
            <pc:sldMk cId="0" sldId="259"/>
            <ac:spMk id="8" creationId="{05B566B3-9C9C-4316-B832-D401422B32FE}"/>
          </ac:spMkLst>
        </pc:spChg>
        <pc:spChg chg="add del mod">
          <ac:chgData name="Hans Hoffmann" userId="f82980a9-f4f1-4452-b2c3-fdebc7f56ebe" providerId="ADAL" clId="{613D5A92-6586-4577-BCA4-F0822461CE79}" dt="2018-01-10T11:49:08.281" v="77" actId="2696"/>
          <ac:spMkLst>
            <pc:docMk/>
            <pc:sldMk cId="0" sldId="259"/>
            <ac:spMk id="9" creationId="{E0D35874-ECCA-4748-87FD-57FE71BADB9A}"/>
          </ac:spMkLst>
        </pc:spChg>
        <pc:spChg chg="add del mod">
          <ac:chgData name="Hans Hoffmann" userId="f82980a9-f4f1-4452-b2c3-fdebc7f56ebe" providerId="ADAL" clId="{613D5A92-6586-4577-BCA4-F0822461CE79}" dt="2018-01-10T11:49:14.391" v="78" actId="2696"/>
          <ac:spMkLst>
            <pc:docMk/>
            <pc:sldMk cId="0" sldId="259"/>
            <ac:spMk id="10" creationId="{2F20246E-FD07-4C9F-8BD3-39F48AD81810}"/>
          </ac:spMkLst>
        </pc:spChg>
        <pc:spChg chg="add del mod">
          <ac:chgData name="Hans Hoffmann" userId="f82980a9-f4f1-4452-b2c3-fdebc7f56ebe" providerId="ADAL" clId="{613D5A92-6586-4577-BCA4-F0822461CE79}" dt="2018-01-10T11:49:14.391" v="78" actId="2696"/>
          <ac:spMkLst>
            <pc:docMk/>
            <pc:sldMk cId="0" sldId="259"/>
            <ac:spMk id="12" creationId="{9046F98F-F007-4D70-A80C-BF89C7DCAD4F}"/>
          </ac:spMkLst>
        </pc:spChg>
        <pc:spChg chg="add del mod">
          <ac:chgData name="Hans Hoffmann" userId="f82980a9-f4f1-4452-b2c3-fdebc7f56ebe" providerId="ADAL" clId="{613D5A92-6586-4577-BCA4-F0822461CE79}" dt="2018-01-10T11:49:14.391" v="78" actId="2696"/>
          <ac:spMkLst>
            <pc:docMk/>
            <pc:sldMk cId="0" sldId="259"/>
            <ac:spMk id="13" creationId="{7FFE183D-ED59-4091-96D6-E9815A66FA34}"/>
          </ac:spMkLst>
        </pc:spChg>
        <pc:graphicFrameChg chg="mod">
          <ac:chgData name="Hans Hoffmann" userId="f82980a9-f4f1-4452-b2c3-fdebc7f56ebe" providerId="ADAL" clId="{613D5A92-6586-4577-BCA4-F0822461CE79}" dt="2018-01-10T11:43:33.928" v="0" actId="368"/>
          <ac:graphicFrameMkLst>
            <pc:docMk/>
            <pc:sldMk cId="0" sldId="259"/>
            <ac:graphicFrameMk id="4" creationId="{00000000-0000-0000-0000-000000000000}"/>
          </ac:graphicFrameMkLst>
        </pc:graphicFrameChg>
        <pc:picChg chg="add">
          <ac:chgData name="Hans Hoffmann" userId="f82980a9-f4f1-4452-b2c3-fdebc7f56ebe" providerId="ADAL" clId="{613D5A92-6586-4577-BCA4-F0822461CE79}" dt="2018-01-10T11:49:08.281" v="77" actId="2696"/>
          <ac:picMkLst>
            <pc:docMk/>
            <pc:sldMk cId="0" sldId="259"/>
            <ac:picMk id="11" creationId="{D932C512-EF18-4F05-ADDB-0BD6A825FDE2}"/>
          </ac:picMkLst>
        </pc:picChg>
        <pc:picChg chg="add del mod">
          <ac:chgData name="Hans Hoffmann" userId="f82980a9-f4f1-4452-b2c3-fdebc7f56ebe" providerId="ADAL" clId="{613D5A92-6586-4577-BCA4-F0822461CE79}" dt="2018-01-10T11:49:06.264" v="76" actId="2696"/>
          <ac:picMkLst>
            <pc:docMk/>
            <pc:sldMk cId="0" sldId="259"/>
            <ac:picMk id="1026" creationId="{00000000-0000-0000-0000-000000000000}"/>
          </ac:picMkLst>
        </pc:picChg>
      </pc:sldChg>
      <pc:sldChg chg="addSp delSp modSp">
        <pc:chgData name="Hans Hoffmann" userId="f82980a9-f4f1-4452-b2c3-fdebc7f56ebe" providerId="ADAL" clId="{613D5A92-6586-4577-BCA4-F0822461CE79}" dt="2018-01-10T11:59:27.426" v="101" actId="2696"/>
        <pc:sldMkLst>
          <pc:docMk/>
          <pc:sldMk cId="0" sldId="260"/>
        </pc:sldMkLst>
        <pc:spChg chg="add del mod">
          <ac:chgData name="Hans Hoffmann" userId="f82980a9-f4f1-4452-b2c3-fdebc7f56ebe" providerId="ADAL" clId="{613D5A92-6586-4577-BCA4-F0822461CE79}" dt="2018-01-10T11:54:58.933" v="89" actId="2696"/>
          <ac:spMkLst>
            <pc:docMk/>
            <pc:sldMk cId="0" sldId="260"/>
            <ac:spMk id="2" creationId="{66E803AE-C888-4C29-A261-63B5AC54467C}"/>
          </ac:spMkLst>
        </pc:spChg>
        <pc:spChg chg="add del mod">
          <ac:chgData name="Hans Hoffmann" userId="f82980a9-f4f1-4452-b2c3-fdebc7f56ebe" providerId="ADAL" clId="{613D5A92-6586-4577-BCA4-F0822461CE79}" dt="2018-01-10T11:49:26.553" v="80" actId="20577"/>
          <ac:spMkLst>
            <pc:docMk/>
            <pc:sldMk cId="0" sldId="260"/>
            <ac:spMk id="2" creationId="{72471792-4F4C-4AD8-B728-E0D9D8E7B7C9}"/>
          </ac:spMkLst>
        </pc:spChg>
        <pc:spChg chg="add del mod">
          <ac:chgData name="Hans Hoffmann" userId="f82980a9-f4f1-4452-b2c3-fdebc7f56ebe" providerId="ADAL" clId="{613D5A92-6586-4577-BCA4-F0822461CE79}" dt="2018-01-10T11:54:58.933" v="89" actId="2696"/>
          <ac:spMkLst>
            <pc:docMk/>
            <pc:sldMk cId="0" sldId="260"/>
            <ac:spMk id="3" creationId="{9D03EB77-1905-4EA6-86E8-26C5537A04EC}"/>
          </ac:spMkLst>
        </pc:spChg>
        <pc:spChg chg="add del mod">
          <ac:chgData name="Hans Hoffmann" userId="f82980a9-f4f1-4452-b2c3-fdebc7f56ebe" providerId="ADAL" clId="{613D5A92-6586-4577-BCA4-F0822461CE79}" dt="2018-01-10T11:49:26.553" v="80" actId="20577"/>
          <ac:spMkLst>
            <pc:docMk/>
            <pc:sldMk cId="0" sldId="260"/>
            <ac:spMk id="3" creationId="{692F8459-DB1C-4EC1-B59D-837426C51246}"/>
          </ac:spMkLst>
        </pc:spChg>
        <pc:spChg chg="mod">
          <ac:chgData name="Hans Hoffmann" userId="f82980a9-f4f1-4452-b2c3-fdebc7f56ebe" providerId="ADAL" clId="{613D5A92-6586-4577-BCA4-F0822461CE79}" dt="2018-01-10T11:49:35.930" v="82" actId="20577"/>
          <ac:spMkLst>
            <pc:docMk/>
            <pc:sldMk cId="0" sldId="260"/>
            <ac:spMk id="4" creationId="{00000000-0000-0000-0000-000000000000}"/>
          </ac:spMkLst>
        </pc:spChg>
        <pc:spChg chg="add del mod">
          <ac:chgData name="Hans Hoffmann" userId="f82980a9-f4f1-4452-b2c3-fdebc7f56ebe" providerId="ADAL" clId="{613D5A92-6586-4577-BCA4-F0822461CE79}" dt="2018-01-10T11:54:58.933" v="89" actId="2696"/>
          <ac:spMkLst>
            <pc:docMk/>
            <pc:sldMk cId="0" sldId="260"/>
            <ac:spMk id="6" creationId="{F8AB6715-4E29-4E71-B0F3-431611513D63}"/>
          </ac:spMkLst>
        </pc:spChg>
        <pc:spChg chg="add del mod">
          <ac:chgData name="Hans Hoffmann" userId="f82980a9-f4f1-4452-b2c3-fdebc7f56ebe" providerId="ADAL" clId="{613D5A92-6586-4577-BCA4-F0822461CE79}" dt="2018-01-10T11:49:26.553" v="80" actId="20577"/>
          <ac:spMkLst>
            <pc:docMk/>
            <pc:sldMk cId="0" sldId="260"/>
            <ac:spMk id="6" creationId="{C08D11BA-0A70-45C5-BF22-F8AEF011143E}"/>
          </ac:spMkLst>
        </pc:spChg>
        <pc:spChg chg="add del mod">
          <ac:chgData name="Hans Hoffmann" userId="f82980a9-f4f1-4452-b2c3-fdebc7f56ebe" providerId="ADAL" clId="{613D5A92-6586-4577-BCA4-F0822461CE79}" dt="2018-01-10T11:59:27.426" v="101" actId="2696"/>
          <ac:spMkLst>
            <pc:docMk/>
            <pc:sldMk cId="0" sldId="260"/>
            <ac:spMk id="7" creationId="{4C88EAE7-C11B-494D-BEF5-087EF5579D2B}"/>
          </ac:spMkLst>
        </pc:spChg>
        <pc:spChg chg="add del mod">
          <ac:chgData name="Hans Hoffmann" userId="f82980a9-f4f1-4452-b2c3-fdebc7f56ebe" providerId="ADAL" clId="{613D5A92-6586-4577-BCA4-F0822461CE79}" dt="2018-01-10T11:59:27.426" v="101" actId="2696"/>
          <ac:spMkLst>
            <pc:docMk/>
            <pc:sldMk cId="0" sldId="260"/>
            <ac:spMk id="8" creationId="{077ECFA6-7A85-4E81-B1BC-A6BA66D06145}"/>
          </ac:spMkLst>
        </pc:spChg>
        <pc:spChg chg="add del mod">
          <ac:chgData name="Hans Hoffmann" userId="f82980a9-f4f1-4452-b2c3-fdebc7f56ebe" providerId="ADAL" clId="{613D5A92-6586-4577-BCA4-F0822461CE79}" dt="2018-01-10T11:59:27.426" v="101" actId="2696"/>
          <ac:spMkLst>
            <pc:docMk/>
            <pc:sldMk cId="0" sldId="260"/>
            <ac:spMk id="9" creationId="{39998396-1842-4F96-8CA1-756ED2C7ADE4}"/>
          </ac:spMkLst>
        </pc:spChg>
        <pc:picChg chg="mod">
          <ac:chgData name="Hans Hoffmann" userId="f82980a9-f4f1-4452-b2c3-fdebc7f56ebe" providerId="ADAL" clId="{613D5A92-6586-4577-BCA4-F0822461CE79}" dt="2018-01-10T11:43:33.928" v="0" actId="368"/>
          <ac:picMkLst>
            <pc:docMk/>
            <pc:sldMk cId="0" sldId="260"/>
            <ac:picMk id="12" creationId="{00000000-0000-0000-0000-000000000000}"/>
          </ac:picMkLst>
        </pc:picChg>
      </pc:sldChg>
      <pc:sldChg chg="addSp delSp modSp">
        <pc:chgData name="Hans Hoffmann" userId="f82980a9-f4f1-4452-b2c3-fdebc7f56ebe" providerId="ADAL" clId="{613D5A92-6586-4577-BCA4-F0822461CE79}" dt="2018-01-10T12:00:01.552" v="104" actId="2696"/>
        <pc:sldMkLst>
          <pc:docMk/>
          <pc:sldMk cId="3785016977" sldId="261"/>
        </pc:sldMkLst>
        <pc:spChg chg="add del mod">
          <ac:chgData name="Hans Hoffmann" userId="f82980a9-f4f1-4452-b2c3-fdebc7f56ebe" providerId="ADAL" clId="{613D5A92-6586-4577-BCA4-F0822461CE79}" dt="2018-01-10T11:50:01.142" v="83" actId="2696"/>
          <ac:spMkLst>
            <pc:docMk/>
            <pc:sldMk cId="3785016977" sldId="261"/>
            <ac:spMk id="3" creationId="{6D87BF79-5D71-479B-BD53-2DF761E2C9DC}"/>
          </ac:spMkLst>
        </pc:spChg>
        <pc:spChg chg="add del mod">
          <ac:chgData name="Hans Hoffmann" userId="f82980a9-f4f1-4452-b2c3-fdebc7f56ebe" providerId="ADAL" clId="{613D5A92-6586-4577-BCA4-F0822461CE79}" dt="2018-01-10T11:59:32.539" v="102" actId="2696"/>
          <ac:spMkLst>
            <pc:docMk/>
            <pc:sldMk cId="3785016977" sldId="261"/>
            <ac:spMk id="3" creationId="{421B70F7-832F-4D71-8663-2965D2B85A03}"/>
          </ac:spMkLst>
        </pc:spChg>
        <pc:spChg chg="add del mod">
          <ac:chgData name="Hans Hoffmann" userId="f82980a9-f4f1-4452-b2c3-fdebc7f56ebe" providerId="ADAL" clId="{613D5A92-6586-4577-BCA4-F0822461CE79}" dt="2018-01-10T11:50:01.142" v="83" actId="2696"/>
          <ac:spMkLst>
            <pc:docMk/>
            <pc:sldMk cId="3785016977" sldId="261"/>
            <ac:spMk id="5" creationId="{69A5FB45-DE6B-46EA-925E-E86862FBD711}"/>
          </ac:spMkLst>
        </pc:spChg>
        <pc:spChg chg="add del mod">
          <ac:chgData name="Hans Hoffmann" userId="f82980a9-f4f1-4452-b2c3-fdebc7f56ebe" providerId="ADAL" clId="{613D5A92-6586-4577-BCA4-F0822461CE79}" dt="2018-01-10T11:59:32.539" v="102" actId="2696"/>
          <ac:spMkLst>
            <pc:docMk/>
            <pc:sldMk cId="3785016977" sldId="261"/>
            <ac:spMk id="5" creationId="{8034187F-C538-4886-AB17-926268FBF2A6}"/>
          </ac:spMkLst>
        </pc:spChg>
        <pc:graphicFrameChg chg="mod">
          <ac:chgData name="Hans Hoffmann" userId="f82980a9-f4f1-4452-b2c3-fdebc7f56ebe" providerId="ADAL" clId="{613D5A92-6586-4577-BCA4-F0822461CE79}" dt="2018-01-10T12:00:01.552" v="104" actId="2696"/>
          <ac:graphicFrameMkLst>
            <pc:docMk/>
            <pc:sldMk cId="3785016977" sldId="261"/>
            <ac:graphicFrameMk id="4" creationId="{00000000-0000-0000-0000-000000000000}"/>
          </ac:graphicFrameMkLst>
        </pc:graphicFrameChg>
      </pc:sldChg>
      <pc:sldChg chg="modSp add del">
        <pc:chgData name="Hans Hoffmann" userId="f82980a9-f4f1-4452-b2c3-fdebc7f56ebe" providerId="ADAL" clId="{613D5A92-6586-4577-BCA4-F0822461CE79}" dt="2018-01-10T11:47:39.361" v="60" actId="2696"/>
        <pc:sldMkLst>
          <pc:docMk/>
          <pc:sldMk cId="1592595993" sldId="262"/>
        </pc:sldMkLst>
        <pc:graphicFrameChg chg="modGraphic">
          <ac:chgData name="Hans Hoffmann" userId="f82980a9-f4f1-4452-b2c3-fdebc7f56ebe" providerId="ADAL" clId="{613D5A92-6586-4577-BCA4-F0822461CE79}" dt="2018-01-10T11:47:06.644" v="59" actId="2161"/>
          <ac:graphicFrameMkLst>
            <pc:docMk/>
            <pc:sldMk cId="1592595993" sldId="262"/>
            <ac:graphicFrameMk id="4" creationId="{CA51A58A-84D0-465D-B57B-E5D6EB77149C}"/>
          </ac:graphicFrameMkLst>
        </pc:graphicFrameChg>
      </pc:sldChg>
      <pc:sldChg chg="delSp modSp add">
        <pc:chgData name="Hans Hoffmann" userId="f82980a9-f4f1-4452-b2c3-fdebc7f56ebe" providerId="ADAL" clId="{613D5A92-6586-4577-BCA4-F0822461CE79}" dt="2018-01-10T12:48:02.778" v="109" actId="14734"/>
        <pc:sldMkLst>
          <pc:docMk/>
          <pc:sldMk cId="2015069500" sldId="262"/>
        </pc:sldMkLst>
        <pc:spChg chg="del">
          <ac:chgData name="Hans Hoffmann" userId="f82980a9-f4f1-4452-b2c3-fdebc7f56ebe" providerId="ADAL" clId="{613D5A92-6586-4577-BCA4-F0822461CE79}" dt="2018-01-10T12:06:31.526" v="107" actId="2696"/>
          <ac:spMkLst>
            <pc:docMk/>
            <pc:sldMk cId="2015069500" sldId="262"/>
            <ac:spMk id="9" creationId="{ED94C971-33BE-42FA-B202-6ECB9378C2F0}"/>
          </ac:spMkLst>
        </pc:spChg>
        <pc:spChg chg="del">
          <ac:chgData name="Hans Hoffmann" userId="f82980a9-f4f1-4452-b2c3-fdebc7f56ebe" providerId="ADAL" clId="{613D5A92-6586-4577-BCA4-F0822461CE79}" dt="2018-01-10T12:06:31.526" v="107" actId="2696"/>
          <ac:spMkLst>
            <pc:docMk/>
            <pc:sldMk cId="2015069500" sldId="262"/>
            <ac:spMk id="10" creationId="{38D7C975-3FA8-483C-9F1E-B30598A446FF}"/>
          </ac:spMkLst>
        </pc:spChg>
        <pc:graphicFrameChg chg="modGraphic">
          <ac:chgData name="Hans Hoffmann" userId="f82980a9-f4f1-4452-b2c3-fdebc7f56ebe" providerId="ADAL" clId="{613D5A92-6586-4577-BCA4-F0822461CE79}" dt="2018-01-10T12:48:02.778" v="109" actId="14734"/>
          <ac:graphicFrameMkLst>
            <pc:docMk/>
            <pc:sldMk cId="2015069500" sldId="262"/>
            <ac:graphicFrameMk id="15" creationId="{04421FF9-9173-4A82-938D-8F156C7E7967}"/>
          </ac:graphicFrameMkLst>
        </pc:graphicFrameChg>
      </pc:sldChg>
      <pc:sldChg chg="add del">
        <pc:chgData name="Hans Hoffmann" userId="f82980a9-f4f1-4452-b2c3-fdebc7f56ebe" providerId="ADAL" clId="{613D5A92-6586-4577-BCA4-F0822461CE79}" dt="2018-01-10T11:55:22.651" v="91" actId="2696"/>
        <pc:sldMkLst>
          <pc:docMk/>
          <pc:sldMk cId="3306693230" sldId="262"/>
        </pc:sldMkLst>
      </pc:sldChg>
      <pc:sldMasterChg chg="modSp modSldLayout">
        <pc:chgData name="Hans Hoffmann" userId="f82980a9-f4f1-4452-b2c3-fdebc7f56ebe" providerId="ADAL" clId="{613D5A92-6586-4577-BCA4-F0822461CE79}" dt="2018-01-10T11:43:33.928" v="0" actId="368"/>
        <pc:sldMasterMkLst>
          <pc:docMk/>
          <pc:sldMasterMk cId="3205580155" sldId="2147483761"/>
        </pc:sldMasterMkLst>
        <pc:spChg chg="mod">
          <ac:chgData name="Hans Hoffmann" userId="f82980a9-f4f1-4452-b2c3-fdebc7f56ebe" providerId="ADAL" clId="{613D5A92-6586-4577-BCA4-F0822461CE79}" dt="2018-01-10T11:43:33.928" v="0" actId="368"/>
          <ac:spMkLst>
            <pc:docMk/>
            <pc:sldMasterMk cId="3205580155" sldId="2147483761"/>
            <ac:spMk id="2" creationId="{00000000-0000-0000-0000-000000000000}"/>
          </ac:spMkLst>
        </pc:spChg>
        <pc:spChg chg="mod">
          <ac:chgData name="Hans Hoffmann" userId="f82980a9-f4f1-4452-b2c3-fdebc7f56ebe" providerId="ADAL" clId="{613D5A92-6586-4577-BCA4-F0822461CE79}" dt="2018-01-10T11:43:33.928" v="0" actId="368"/>
          <ac:spMkLst>
            <pc:docMk/>
            <pc:sldMasterMk cId="3205580155" sldId="2147483761"/>
            <ac:spMk id="3" creationId="{00000000-0000-0000-0000-000000000000}"/>
          </ac:spMkLst>
        </pc:spChg>
        <pc:spChg chg="mod">
          <ac:chgData name="Hans Hoffmann" userId="f82980a9-f4f1-4452-b2c3-fdebc7f56ebe" providerId="ADAL" clId="{613D5A92-6586-4577-BCA4-F0822461CE79}" dt="2018-01-10T11:43:33.928" v="0" actId="368"/>
          <ac:spMkLst>
            <pc:docMk/>
            <pc:sldMasterMk cId="3205580155" sldId="2147483761"/>
            <ac:spMk id="4" creationId="{00000000-0000-0000-0000-000000000000}"/>
          </ac:spMkLst>
        </pc:spChg>
        <pc:spChg chg="mod">
          <ac:chgData name="Hans Hoffmann" userId="f82980a9-f4f1-4452-b2c3-fdebc7f56ebe" providerId="ADAL" clId="{613D5A92-6586-4577-BCA4-F0822461CE79}" dt="2018-01-10T11:43:33.928" v="0" actId="368"/>
          <ac:spMkLst>
            <pc:docMk/>
            <pc:sldMasterMk cId="3205580155" sldId="2147483761"/>
            <ac:spMk id="5" creationId="{00000000-0000-0000-0000-000000000000}"/>
          </ac:spMkLst>
        </pc:spChg>
        <pc:spChg chg="mod">
          <ac:chgData name="Hans Hoffmann" userId="f82980a9-f4f1-4452-b2c3-fdebc7f56ebe" providerId="ADAL" clId="{613D5A92-6586-4577-BCA4-F0822461CE79}" dt="2018-01-10T11:43:33.928" v="0" actId="368"/>
          <ac:spMkLst>
            <pc:docMk/>
            <pc:sldMasterMk cId="3205580155" sldId="2147483761"/>
            <ac:spMk id="6" creationId="{00000000-0000-0000-0000-000000000000}"/>
          </ac:spMkLst>
        </pc:spChg>
        <pc:grpChg chg="mod">
          <ac:chgData name="Hans Hoffmann" userId="f82980a9-f4f1-4452-b2c3-fdebc7f56ebe" providerId="ADAL" clId="{613D5A92-6586-4577-BCA4-F0822461CE79}" dt="2018-01-10T11:43:33.928" v="0" actId="368"/>
          <ac:grpSpMkLst>
            <pc:docMk/>
            <pc:sldMasterMk cId="3205580155" sldId="2147483761"/>
            <ac:grpSpMk id="17" creationId="{00000000-0000-0000-0000-000000000000}"/>
          </ac:grpSpMkLst>
        </pc:grpChg>
        <pc:sldLayoutChg chg="modSp">
          <pc:chgData name="Hans Hoffmann" userId="f82980a9-f4f1-4452-b2c3-fdebc7f56ebe" providerId="ADAL" clId="{613D5A92-6586-4577-BCA4-F0822461CE79}" dt="2018-01-10T11:43:33.928" v="0" actId="368"/>
          <pc:sldLayoutMkLst>
            <pc:docMk/>
            <pc:sldMasterMk cId="3205580155" sldId="2147483761"/>
            <pc:sldLayoutMk cId="4083188446" sldId="2147483762"/>
          </pc:sldLayoutMkLst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4083188446" sldId="2147483762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4083188446" sldId="2147483762"/>
              <ac:spMk id="3" creationId="{00000000-0000-0000-0000-000000000000}"/>
            </ac:spMkLst>
          </pc:spChg>
          <pc:grpChg chg="mod">
            <ac:chgData name="Hans Hoffmann" userId="f82980a9-f4f1-4452-b2c3-fdebc7f56ebe" providerId="ADAL" clId="{613D5A92-6586-4577-BCA4-F0822461CE79}" dt="2018-01-10T11:43:33.928" v="0" actId="368"/>
            <ac:grpSpMkLst>
              <pc:docMk/>
              <pc:sldMasterMk cId="3205580155" sldId="2147483761"/>
              <pc:sldLayoutMk cId="4083188446" sldId="2147483762"/>
              <ac:grpSpMk id="7" creationId="{00000000-0000-0000-0000-000000000000}"/>
            </ac:grpSpMkLst>
          </pc:grpChg>
        </pc:sldLayoutChg>
        <pc:sldLayoutChg chg="modSp">
          <pc:chgData name="Hans Hoffmann" userId="f82980a9-f4f1-4452-b2c3-fdebc7f56ebe" providerId="ADAL" clId="{613D5A92-6586-4577-BCA4-F0822461CE79}" dt="2018-01-10T11:43:33.928" v="0" actId="368"/>
          <pc:sldLayoutMkLst>
            <pc:docMk/>
            <pc:sldMasterMk cId="3205580155" sldId="2147483761"/>
            <pc:sldLayoutMk cId="3399155307" sldId="2147483764"/>
          </pc:sldLayoutMkLst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3399155307" sldId="2147483764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3399155307" sldId="2147483764"/>
              <ac:spMk id="3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613D5A92-6586-4577-BCA4-F0822461CE79}" dt="2018-01-10T11:43:33.928" v="0" actId="368"/>
          <pc:sldLayoutMkLst>
            <pc:docMk/>
            <pc:sldMasterMk cId="3205580155" sldId="2147483761"/>
            <pc:sldLayoutMk cId="981917886" sldId="2147483765"/>
          </pc:sldLayoutMkLst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981917886" sldId="2147483765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981917886" sldId="2147483765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981917886" sldId="2147483765"/>
              <ac:spMk id="4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613D5A92-6586-4577-BCA4-F0822461CE79}" dt="2018-01-10T11:43:33.928" v="0" actId="368"/>
          <pc:sldLayoutMkLst>
            <pc:docMk/>
            <pc:sldMasterMk cId="3205580155" sldId="2147483761"/>
            <pc:sldLayoutMk cId="768455156" sldId="2147483766"/>
          </pc:sldLayoutMkLst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768455156" sldId="2147483766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768455156" sldId="2147483766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768455156" sldId="2147483766"/>
              <ac:spMk id="4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768455156" sldId="2147483766"/>
              <ac:spMk id="5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768455156" sldId="2147483766"/>
              <ac:spMk id="6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613D5A92-6586-4577-BCA4-F0822461CE79}" dt="2018-01-10T11:43:33.928" v="0" actId="368"/>
          <pc:sldLayoutMkLst>
            <pc:docMk/>
            <pc:sldMasterMk cId="3205580155" sldId="2147483761"/>
            <pc:sldLayoutMk cId="4173777681" sldId="2147483767"/>
          </pc:sldLayoutMkLst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4173777681" sldId="2147483767"/>
              <ac:spMk id="2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613D5A92-6586-4577-BCA4-F0822461CE79}" dt="2018-01-10T11:43:33.928" v="0" actId="368"/>
          <pc:sldLayoutMkLst>
            <pc:docMk/>
            <pc:sldMasterMk cId="3205580155" sldId="2147483761"/>
            <pc:sldLayoutMk cId="1448929968" sldId="2147483769"/>
          </pc:sldLayoutMkLst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1448929968" sldId="2147483769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1448929968" sldId="2147483769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1448929968" sldId="2147483769"/>
              <ac:spMk id="4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613D5A92-6586-4577-BCA4-F0822461CE79}" dt="2018-01-10T11:43:33.928" v="0" actId="368"/>
          <pc:sldLayoutMkLst>
            <pc:docMk/>
            <pc:sldMasterMk cId="3205580155" sldId="2147483761"/>
            <pc:sldLayoutMk cId="327662700" sldId="2147483770"/>
          </pc:sldLayoutMkLst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327662700" sldId="2147483770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327662700" sldId="2147483770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327662700" sldId="2147483770"/>
              <ac:spMk id="4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613D5A92-6586-4577-BCA4-F0822461CE79}" dt="2018-01-10T11:43:33.928" v="0" actId="368"/>
          <pc:sldLayoutMkLst>
            <pc:docMk/>
            <pc:sldMasterMk cId="3205580155" sldId="2147483761"/>
            <pc:sldLayoutMk cId="3662798105" sldId="2147483771"/>
          </pc:sldLayoutMkLst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3662798105" sldId="2147483771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3662798105" sldId="2147483771"/>
              <ac:spMk id="3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613D5A92-6586-4577-BCA4-F0822461CE79}" dt="2018-01-10T11:43:33.928" v="0" actId="368"/>
          <pc:sldLayoutMkLst>
            <pc:docMk/>
            <pc:sldMasterMk cId="3205580155" sldId="2147483761"/>
            <pc:sldLayoutMk cId="1603388467" sldId="2147483772"/>
          </pc:sldLayoutMkLst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1603388467" sldId="2147483772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1603388467" sldId="2147483772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1603388467" sldId="2147483772"/>
              <ac:spMk id="23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1603388467" sldId="2147483772"/>
              <ac:spMk id="24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1603388467" sldId="2147483772"/>
              <ac:spMk id="25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613D5A92-6586-4577-BCA4-F0822461CE79}" dt="2018-01-10T11:43:33.928" v="0" actId="368"/>
          <pc:sldLayoutMkLst>
            <pc:docMk/>
            <pc:sldMasterMk cId="3205580155" sldId="2147483761"/>
            <pc:sldLayoutMk cId="1075774294" sldId="2147483773"/>
          </pc:sldLayoutMkLst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1075774294" sldId="2147483773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1075774294" sldId="2147483773"/>
              <ac:spMk id="3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613D5A92-6586-4577-BCA4-F0822461CE79}" dt="2018-01-10T11:43:33.928" v="0" actId="368"/>
          <pc:sldLayoutMkLst>
            <pc:docMk/>
            <pc:sldMasterMk cId="3205580155" sldId="2147483761"/>
            <pc:sldLayoutMk cId="3729552732" sldId="2147483774"/>
          </pc:sldLayoutMkLst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3729552732" sldId="2147483774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3729552732" sldId="2147483774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3729552732" sldId="2147483774"/>
              <ac:spMk id="23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3729552732" sldId="2147483774"/>
              <ac:spMk id="24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3729552732" sldId="2147483774"/>
              <ac:spMk id="25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613D5A92-6586-4577-BCA4-F0822461CE79}" dt="2018-01-10T11:43:33.928" v="0" actId="368"/>
          <pc:sldLayoutMkLst>
            <pc:docMk/>
            <pc:sldMasterMk cId="3205580155" sldId="2147483761"/>
            <pc:sldLayoutMk cId="3451718792" sldId="2147483775"/>
          </pc:sldLayoutMkLst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3451718792" sldId="2147483775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3451718792" sldId="2147483775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3451718792" sldId="2147483775"/>
              <ac:spMk id="23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613D5A92-6586-4577-BCA4-F0822461CE79}" dt="2018-01-10T11:43:33.928" v="0" actId="368"/>
          <pc:sldLayoutMkLst>
            <pc:docMk/>
            <pc:sldMasterMk cId="3205580155" sldId="2147483761"/>
            <pc:sldLayoutMk cId="2234632243" sldId="2147483777"/>
          </pc:sldLayoutMkLst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2234632243" sldId="2147483777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613D5A92-6586-4577-BCA4-F0822461CE79}" dt="2018-01-10T11:43:33.928" v="0" actId="368"/>
            <ac:spMkLst>
              <pc:docMk/>
              <pc:sldMasterMk cId="3205580155" sldId="2147483761"/>
              <pc:sldLayoutMk cId="2234632243" sldId="2147483777"/>
              <ac:spMk id="3" creationId="{00000000-0000-0000-0000-000000000000}"/>
            </ac:spMkLst>
          </pc:sp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da-DK" sz="2160" b="1" i="0" u="none" strike="noStrike" kern="1200" baseline="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da-DK" noProof="0" dirty="0"/>
              <a:t>Antal kilometer 2018 </a:t>
            </a:r>
          </a:p>
        </c:rich>
      </c:tx>
      <c:layout>
        <c:manualLayout>
          <c:xMode val="edge"/>
          <c:yMode val="edge"/>
          <c:x val="0.12307466609439129"/>
          <c:y val="1.613408821134927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da-DK" sz="2160" b="1" i="0" u="none" strike="noStrike" kern="1200" baseline="0" noProof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da-DK"/>
        </a:p>
      </c:txPr>
    </c:title>
    <c:autoTitleDeleted val="0"/>
    <c:plotArea>
      <c:layout>
        <c:manualLayout>
          <c:layoutTarget val="inner"/>
          <c:xMode val="edge"/>
          <c:yMode val="edge"/>
          <c:x val="0.1201709682123068"/>
          <c:y val="0.11884255350739718"/>
          <c:w val="0.86595168659473154"/>
          <c:h val="0.500428306638830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Antal kilometer 2010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'Ark1'!$A$2:$A$13</c:f>
              <c:strCache>
                <c:ptCount val="12"/>
                <c:pt idx="0">
                  <c:v>Hugo Hall</c:v>
                </c:pt>
                <c:pt idx="1">
                  <c:v>Henrik Madsen</c:v>
                </c:pt>
                <c:pt idx="2">
                  <c:v>Michael Malmgren</c:v>
                </c:pt>
                <c:pt idx="3">
                  <c:v>Morten Borre</c:v>
                </c:pt>
                <c:pt idx="4">
                  <c:v>Peter Søndergård</c:v>
                </c:pt>
                <c:pt idx="5">
                  <c:v>Kim Lund</c:v>
                </c:pt>
                <c:pt idx="6">
                  <c:v>Lis Winding</c:v>
                </c:pt>
                <c:pt idx="7">
                  <c:v>Jan Larsen</c:v>
                </c:pt>
                <c:pt idx="8">
                  <c:v>Lars Kofoed</c:v>
                </c:pt>
                <c:pt idx="9">
                  <c:v>Kasper Schultz</c:v>
                </c:pt>
                <c:pt idx="10">
                  <c:v>Klaus Johansen</c:v>
                </c:pt>
                <c:pt idx="11">
                  <c:v>Allan Carlsen</c:v>
                </c:pt>
              </c:strCache>
            </c:strRef>
          </c:cat>
          <c:val>
            <c:numRef>
              <c:f>'Ark1'!$B$2:$B$13</c:f>
              <c:numCache>
                <c:formatCode>#,##0</c:formatCode>
                <c:ptCount val="12"/>
                <c:pt idx="0">
                  <c:v>27000</c:v>
                </c:pt>
                <c:pt idx="1">
                  <c:v>8500</c:v>
                </c:pt>
                <c:pt idx="2">
                  <c:v>20000</c:v>
                </c:pt>
                <c:pt idx="3">
                  <c:v>36500</c:v>
                </c:pt>
                <c:pt idx="4">
                  <c:v>32000</c:v>
                </c:pt>
                <c:pt idx="5">
                  <c:v>45500</c:v>
                </c:pt>
                <c:pt idx="6">
                  <c:v>23000</c:v>
                </c:pt>
                <c:pt idx="7">
                  <c:v>33000</c:v>
                </c:pt>
                <c:pt idx="8">
                  <c:v>18000</c:v>
                </c:pt>
                <c:pt idx="9">
                  <c:v>21000</c:v>
                </c:pt>
                <c:pt idx="10">
                  <c:v>12000</c:v>
                </c:pt>
                <c:pt idx="11">
                  <c:v>22000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80-4C92-8563-E34B087803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297506144"/>
        <c:axId val="-1297507232"/>
      </c:barChart>
      <c:catAx>
        <c:axId val="-12975061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in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-1297507232"/>
        <c:crosses val="autoZero"/>
        <c:auto val="1"/>
        <c:lblAlgn val="ctr"/>
        <c:lblOffset val="100"/>
        <c:noMultiLvlLbl val="0"/>
      </c:catAx>
      <c:valAx>
        <c:axId val="-1297507232"/>
        <c:scaling>
          <c:orientation val="minMax"/>
        </c:scaling>
        <c:delete val="0"/>
        <c:axPos val="l"/>
        <c:majorGridlines>
          <c:spPr>
            <a:ln w="6350" cap="flat" cmpd="sng" algn="in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#,##0" sourceLinked="1"/>
        <c:majorTickMark val="out"/>
        <c:minorTickMark val="none"/>
        <c:tickLblPos val="nextTo"/>
        <c:spPr>
          <a:noFill/>
          <a:ln w="6350" cap="flat" cmpd="sng" algn="in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-1297506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6350" cap="flat" cmpd="sng" algn="in">
      <a:noFill/>
      <a:prstDash val="solid"/>
    </a:ln>
    <a:effectLst/>
  </c:spPr>
  <c:txPr>
    <a:bodyPr/>
    <a:lstStyle/>
    <a:p>
      <a:pPr>
        <a:defRPr sz="1800"/>
      </a:pPr>
      <a:endParaRPr lang="da-DK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da-DK" sz="2160" b="1" i="0" u="none" strike="noStrike" kern="1200" baseline="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da-DK" noProof="0" dirty="0"/>
              <a:t>Antal kilometer 2018 </a:t>
            </a:r>
          </a:p>
        </c:rich>
      </c:tx>
      <c:layout>
        <c:manualLayout>
          <c:xMode val="edge"/>
          <c:yMode val="edge"/>
          <c:x val="0.12307466609439129"/>
          <c:y val="1.613408821134927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da-DK" sz="2160" b="1" i="0" u="none" strike="noStrike" kern="1200" baseline="0" noProof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da-DK"/>
        </a:p>
      </c:txPr>
    </c:title>
    <c:autoTitleDeleted val="0"/>
    <c:plotArea>
      <c:layout>
        <c:manualLayout>
          <c:layoutTarget val="inner"/>
          <c:xMode val="edge"/>
          <c:yMode val="edge"/>
          <c:x val="0.1201709682123068"/>
          <c:y val="0.11884255350739718"/>
          <c:w val="0.86595168659473154"/>
          <c:h val="0.500428306638830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Antal kilometer 2010 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94000"/>
                    <a:satMod val="103000"/>
                    <a:lumMod val="102000"/>
                  </a:schemeClr>
                </a:gs>
                <a:gs pos="50000">
                  <a:schemeClr val="accent1">
                    <a:shade val="100000"/>
                    <a:satMod val="110000"/>
                    <a:lumMod val="100000"/>
                  </a:schemeClr>
                </a:gs>
                <a:gs pos="100000">
                  <a:schemeClr val="accent1">
                    <a:shade val="78000"/>
                    <a:satMod val="120000"/>
                    <a:lumMod val="99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f>'Ark1'!$A$2:$A$13</c:f>
              <c:strCache>
                <c:ptCount val="12"/>
                <c:pt idx="0">
                  <c:v>Hugo Hall</c:v>
                </c:pt>
                <c:pt idx="1">
                  <c:v>Henrik Madsen</c:v>
                </c:pt>
                <c:pt idx="2">
                  <c:v>Michael Malmgren</c:v>
                </c:pt>
                <c:pt idx="3">
                  <c:v>Morten Borre</c:v>
                </c:pt>
                <c:pt idx="4">
                  <c:v>Peter Søndergård</c:v>
                </c:pt>
                <c:pt idx="5">
                  <c:v>Kim Lund</c:v>
                </c:pt>
                <c:pt idx="6">
                  <c:v>Lis Winding</c:v>
                </c:pt>
                <c:pt idx="7">
                  <c:v>Jan Larsen</c:v>
                </c:pt>
                <c:pt idx="8">
                  <c:v>Lars Kofoed</c:v>
                </c:pt>
                <c:pt idx="9">
                  <c:v>Kasper Schultz</c:v>
                </c:pt>
                <c:pt idx="10">
                  <c:v>Klaus Johansen</c:v>
                </c:pt>
                <c:pt idx="11">
                  <c:v>Allan Carlsen</c:v>
                </c:pt>
              </c:strCache>
            </c:strRef>
          </c:cat>
          <c:val>
            <c:numRef>
              <c:f>'Ark1'!$B$2:$B$13</c:f>
              <c:numCache>
                <c:formatCode>#,##0</c:formatCode>
                <c:ptCount val="12"/>
                <c:pt idx="0">
                  <c:v>27000</c:v>
                </c:pt>
                <c:pt idx="1">
                  <c:v>8500</c:v>
                </c:pt>
                <c:pt idx="2">
                  <c:v>20000</c:v>
                </c:pt>
                <c:pt idx="3">
                  <c:v>36500</c:v>
                </c:pt>
                <c:pt idx="4">
                  <c:v>32000</c:v>
                </c:pt>
                <c:pt idx="5">
                  <c:v>45500</c:v>
                </c:pt>
                <c:pt idx="6">
                  <c:v>23000</c:v>
                </c:pt>
                <c:pt idx="7">
                  <c:v>33000</c:v>
                </c:pt>
                <c:pt idx="8">
                  <c:v>18000</c:v>
                </c:pt>
                <c:pt idx="9">
                  <c:v>21000</c:v>
                </c:pt>
                <c:pt idx="10">
                  <c:v>12000</c:v>
                </c:pt>
                <c:pt idx="11">
                  <c:v>22000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F0-4567-B562-45276F07EA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297505600"/>
        <c:axId val="-1293014976"/>
      </c:barChart>
      <c:catAx>
        <c:axId val="-12975056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in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-1293014976"/>
        <c:crosses val="autoZero"/>
        <c:auto val="1"/>
        <c:lblAlgn val="ctr"/>
        <c:lblOffset val="100"/>
        <c:noMultiLvlLbl val="0"/>
      </c:catAx>
      <c:valAx>
        <c:axId val="-1293014976"/>
        <c:scaling>
          <c:orientation val="minMax"/>
        </c:scaling>
        <c:delete val="0"/>
        <c:axPos val="l"/>
        <c:majorGridlines>
          <c:spPr>
            <a:ln w="6350" cap="flat" cmpd="sng" algn="in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#,##0" sourceLinked="1"/>
        <c:majorTickMark val="out"/>
        <c:minorTickMark val="none"/>
        <c:tickLblPos val="nextTo"/>
        <c:spPr>
          <a:noFill/>
          <a:ln w="6350" cap="flat" cmpd="sng" algn="in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-1297505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6350" cap="flat" cmpd="sng" algn="in">
      <a:noFill/>
      <a:prstDash val="solid"/>
    </a:ln>
    <a:effectLst/>
  </c:spPr>
  <c:txPr>
    <a:bodyPr/>
    <a:lstStyle/>
    <a:p>
      <a:pPr>
        <a:defRPr sz="1800"/>
      </a:pPr>
      <a:endParaRPr lang="da-DK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120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3">
      <cs:styleClr val="auto"/>
    </cs:fillRef>
    <cs:effectRef idx="2">
      <a:schemeClr val="dk1"/>
    </cs:effectRef>
    <cs:fontRef idx="minor">
      <a:schemeClr val="tx1"/>
    </cs:fontRef>
  </cs:dataPoint>
  <cs:dataPoint3D>
    <cs:lnRef idx="0"/>
    <cs:fillRef idx="1">
      <cs:styleClr val="auto"/>
    </cs:fillRef>
    <cs:effectRef idx="2">
      <a:schemeClr val="dk1"/>
    </cs:effectRef>
    <cs:fontRef idx="minor">
      <a:schemeClr val="tx1"/>
    </cs:fontRef>
  </cs:dataPoint3D>
  <cs:dataPointLine>
    <cs:lnRef idx="1">
      <cs:styleClr val="auto"/>
    </cs:lnRef>
    <cs:lineWidthScale>5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3">
      <cs:styleClr val="auto"/>
    </cs:fillRef>
    <cs:effectRef idx="2">
      <a:schemeClr val="dk1"/>
    </cs:effectRef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0"/>
    <cs:fillRef idx="3" mods="ignoreCSTransforms">
      <cs:styleClr val="0">
        <a:shade val="25000"/>
      </cs:styleClr>
    </cs:fillRef>
    <cs:effectRef idx="2">
      <a:schemeClr val="dk1"/>
    </cs:effectRef>
    <cs:fontRef idx="minor">
      <a:schemeClr val="tx1"/>
    </cs:fontRef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0"/>
    <cs:fillRef idx="3" mods="ignoreCSTransforms">
      <cs:styleClr val="0">
        <a:tint val="25000"/>
      </cs:styleClr>
    </cs:fillRef>
    <cs:effectRef idx="2">
      <a:schemeClr val="dk1"/>
    </cs:effectRef>
    <cs:fontRef idx="minor">
      <a:schemeClr val="tx1"/>
    </cs:fontRef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034F9B28-8DD4-4338-8442-504803FB81FE}" type="datetimeFigureOut">
              <a:rPr lang="da-DK" smtClean="0"/>
              <a:pPr/>
              <a:t>10-01-2018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713761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10-01-2018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69044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10-01-2018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12334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10-01-2018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54558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34F9B28-8DD4-4338-8442-504803FB81FE}" type="datetimeFigureOut">
              <a:rPr lang="da-DK" smtClean="0"/>
              <a:pPr/>
              <a:t>10-01-2018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3269177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10-01-2018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16001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10-01-2018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98936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10-01-2018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90551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10-01-2018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90554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34F9B28-8DD4-4338-8442-504803FB81FE}" type="datetimeFigureOut">
              <a:rPr lang="da-DK" smtClean="0"/>
              <a:pPr/>
              <a:t>10-01-2018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1602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34F9B28-8DD4-4338-8442-504803FB81FE}" type="datetimeFigureOut">
              <a:rPr lang="da-DK" smtClean="0"/>
              <a:pPr/>
              <a:t>10-01-2018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64627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034F9B28-8DD4-4338-8442-504803FB81FE}" type="datetimeFigureOut">
              <a:rPr lang="da-DK" smtClean="0"/>
              <a:pPr/>
              <a:t>10-01-2018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807957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21" r:id="rId2"/>
    <p:sldLayoutId id="2147483822" r:id="rId3"/>
    <p:sldLayoutId id="2147483823" r:id="rId4"/>
    <p:sldLayoutId id="2147483824" r:id="rId5"/>
    <p:sldLayoutId id="2147483825" r:id="rId6"/>
    <p:sldLayoutId id="2147483826" r:id="rId7"/>
    <p:sldLayoutId id="2147483827" r:id="rId8"/>
    <p:sldLayoutId id="2147483828" r:id="rId9"/>
    <p:sldLayoutId id="2147483829" r:id="rId10"/>
    <p:sldLayoutId id="2147483830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-816768" y="1484784"/>
            <a:ext cx="7772400" cy="1463040"/>
          </a:xfrm>
        </p:spPr>
        <p:txBody>
          <a:bodyPr/>
          <a:lstStyle/>
          <a:p>
            <a:r>
              <a:rPr lang="da-DK"/>
              <a:t>VideoBuster A/S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0200456" y="4077072"/>
            <a:ext cx="3200400" cy="1463040"/>
          </a:xfrm>
        </p:spPr>
        <p:txBody>
          <a:bodyPr/>
          <a:lstStyle/>
          <a:p>
            <a:r>
              <a:rPr lang="da-DK"/>
              <a:t>Økonomi 2010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Firmabiler</a:t>
            </a:r>
            <a:endParaRPr lang="da-DK" dirty="0"/>
          </a:p>
        </p:txBody>
      </p:sp>
      <p:graphicFrame>
        <p:nvGraphicFramePr>
          <p:cNvPr id="8" name="Pladsholder til indhold 7">
            <a:extLst>
              <a:ext uri="{FF2B5EF4-FFF2-40B4-BE49-F238E27FC236}">
                <a16:creationId xmlns:a16="http://schemas.microsoft.com/office/drawing/2014/main" id="{1931C34C-D7B3-497E-8460-B48E0FEA9D2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0459297"/>
              </p:ext>
            </p:extLst>
          </p:nvPr>
        </p:nvGraphicFramePr>
        <p:xfrm>
          <a:off x="1371600" y="2286000"/>
          <a:ext cx="9601197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0399">
                  <a:extLst>
                    <a:ext uri="{9D8B030D-6E8A-4147-A177-3AD203B41FA5}">
                      <a16:colId xmlns:a16="http://schemas.microsoft.com/office/drawing/2014/main" val="3005556001"/>
                    </a:ext>
                  </a:extLst>
                </a:gridCol>
                <a:gridCol w="3200399">
                  <a:extLst>
                    <a:ext uri="{9D8B030D-6E8A-4147-A177-3AD203B41FA5}">
                      <a16:colId xmlns:a16="http://schemas.microsoft.com/office/drawing/2014/main" val="1849568754"/>
                    </a:ext>
                  </a:extLst>
                </a:gridCol>
                <a:gridCol w="3200399">
                  <a:extLst>
                    <a:ext uri="{9D8B030D-6E8A-4147-A177-3AD203B41FA5}">
                      <a16:colId xmlns:a16="http://schemas.microsoft.com/office/drawing/2014/main" val="18372627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Medarbejder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Firmabil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dirty="0"/>
                        <a:t>Antal kilometer 2010</a:t>
                      </a:r>
                    </a:p>
                  </a:txBody>
                  <a:tcPr marL="7258" marR="7258" marT="9525" marB="0" anchor="b"/>
                </a:tc>
                <a:extLst>
                  <a:ext uri="{0D108BD9-81ED-4DB2-BD59-A6C34878D82A}">
                    <a16:rowId xmlns:a16="http://schemas.microsoft.com/office/drawing/2014/main" val="16045439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Hugo Hall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Ford Fokus - 1.1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dirty="0"/>
                        <a:t>27.000</a:t>
                      </a:r>
                    </a:p>
                  </a:txBody>
                  <a:tcPr marL="7258" marR="7258" marT="9525" marB="0" anchor="b"/>
                </a:tc>
                <a:extLst>
                  <a:ext uri="{0D108BD9-81ED-4DB2-BD59-A6C34878D82A}">
                    <a16:rowId xmlns:a16="http://schemas.microsoft.com/office/drawing/2014/main" val="2318179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Henrik Madsen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Ford </a:t>
                      </a:r>
                      <a:r>
                        <a:rPr lang="da-DK" dirty="0" err="1"/>
                        <a:t>Mondeo</a:t>
                      </a:r>
                      <a:r>
                        <a:rPr lang="da-DK" dirty="0"/>
                        <a:t> Trend - 2.4 CDI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dirty="0"/>
                        <a:t>8.500</a:t>
                      </a:r>
                    </a:p>
                  </a:txBody>
                  <a:tcPr marL="7258" marR="7258" marT="9525" marB="0" anchor="b"/>
                </a:tc>
                <a:extLst>
                  <a:ext uri="{0D108BD9-81ED-4DB2-BD59-A6C34878D82A}">
                    <a16:rowId xmlns:a16="http://schemas.microsoft.com/office/drawing/2014/main" val="30243342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Michael Malmgren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Ford S-MAX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dirty="0"/>
                        <a:t>20.000</a:t>
                      </a:r>
                    </a:p>
                  </a:txBody>
                  <a:tcPr marL="7258" marR="7258" marT="9525" marB="0" anchor="b"/>
                </a:tc>
                <a:extLst>
                  <a:ext uri="{0D108BD9-81ED-4DB2-BD59-A6C34878D82A}">
                    <a16:rowId xmlns:a16="http://schemas.microsoft.com/office/drawing/2014/main" val="33698996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Morten Borre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Mercedes E 280 CDI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dirty="0"/>
                        <a:t>36.500</a:t>
                      </a:r>
                    </a:p>
                  </a:txBody>
                  <a:tcPr marL="7258" marR="7258" marT="9525" marB="0" anchor="b"/>
                </a:tc>
                <a:extLst>
                  <a:ext uri="{0D108BD9-81ED-4DB2-BD59-A6C34878D82A}">
                    <a16:rowId xmlns:a16="http://schemas.microsoft.com/office/drawing/2014/main" val="6390163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da-DK"/>
                        <a:t>Peter Søndergård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Mercedes E 500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dirty="0"/>
                        <a:t>32.000</a:t>
                      </a:r>
                    </a:p>
                  </a:txBody>
                  <a:tcPr marL="7258" marR="7258" marT="9525" marB="0" anchor="b"/>
                </a:tc>
                <a:extLst>
                  <a:ext uri="{0D108BD9-81ED-4DB2-BD59-A6C34878D82A}">
                    <a16:rowId xmlns:a16="http://schemas.microsoft.com/office/drawing/2014/main" val="1932415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Kim Lund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dirty="0"/>
                        <a:t>Opel Vectra Limited - 2.2 TDI 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dirty="0"/>
                        <a:t>45.500</a:t>
                      </a:r>
                    </a:p>
                  </a:txBody>
                  <a:tcPr marL="7258" marR="7258" marT="9525" marB="0" anchor="b"/>
                </a:tc>
                <a:extLst>
                  <a:ext uri="{0D108BD9-81ED-4DB2-BD59-A6C34878D82A}">
                    <a16:rowId xmlns:a16="http://schemas.microsoft.com/office/drawing/2014/main" val="24720640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da-DK"/>
                        <a:t>Lis Winding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/>
                        <a:t>Opel </a:t>
                      </a:r>
                      <a:r>
                        <a:rPr lang="da-DK" dirty="0" err="1"/>
                        <a:t>Zafira</a:t>
                      </a:r>
                      <a:r>
                        <a:rPr lang="da-DK" dirty="0"/>
                        <a:t> - 1.8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dirty="0"/>
                        <a:t>23.000</a:t>
                      </a:r>
                    </a:p>
                  </a:txBody>
                  <a:tcPr marL="7258" marR="7258" marT="9525" marB="0" anchor="b"/>
                </a:tc>
                <a:extLst>
                  <a:ext uri="{0D108BD9-81ED-4DB2-BD59-A6C34878D82A}">
                    <a16:rowId xmlns:a16="http://schemas.microsoft.com/office/drawing/2014/main" val="9715968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da-DK"/>
                        <a:t>Jan Larsen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 err="1"/>
                        <a:t>Peugeut</a:t>
                      </a:r>
                      <a:r>
                        <a:rPr lang="da-DK" dirty="0"/>
                        <a:t> 407 SW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dirty="0"/>
                        <a:t>33.000</a:t>
                      </a:r>
                    </a:p>
                  </a:txBody>
                  <a:tcPr marL="7258" marR="7258" marT="9525" marB="0" anchor="b"/>
                </a:tc>
                <a:extLst>
                  <a:ext uri="{0D108BD9-81ED-4DB2-BD59-A6C34878D82A}">
                    <a16:rowId xmlns:a16="http://schemas.microsoft.com/office/drawing/2014/main" val="25459537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da-DK"/>
                        <a:t>Lars Kofoed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dirty="0" err="1"/>
                        <a:t>Peugeut</a:t>
                      </a:r>
                      <a:r>
                        <a:rPr lang="da-DK" dirty="0"/>
                        <a:t> 407 SW</a:t>
                      </a:r>
                    </a:p>
                  </a:txBody>
                  <a:tcPr marL="7258" marR="7258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dirty="0"/>
                        <a:t>18.000</a:t>
                      </a:r>
                    </a:p>
                  </a:txBody>
                  <a:tcPr marL="7258" marR="7258" marT="9525" marB="0" anchor="b"/>
                </a:tc>
                <a:extLst>
                  <a:ext uri="{0D108BD9-81ED-4DB2-BD59-A6C34878D82A}">
                    <a16:rowId xmlns:a16="http://schemas.microsoft.com/office/drawing/2014/main" val="52260582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Firmabiler - Diagram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0401460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Boligudgifter</a:t>
            </a:r>
            <a:endParaRPr lang="da-DK" dirty="0"/>
          </a:p>
        </p:txBody>
      </p:sp>
      <p:graphicFrame>
        <p:nvGraphicFramePr>
          <p:cNvPr id="15" name="Pladsholder til indhold 14">
            <a:extLst>
              <a:ext uri="{FF2B5EF4-FFF2-40B4-BE49-F238E27FC236}">
                <a16:creationId xmlns:a16="http://schemas.microsoft.com/office/drawing/2014/main" id="{04421FF9-9173-4A82-938D-8F156C7E7967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40347271"/>
              </p:ext>
            </p:extLst>
          </p:nvPr>
        </p:nvGraphicFramePr>
        <p:xfrm>
          <a:off x="1371600" y="2286000"/>
          <a:ext cx="4448176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64160">
                  <a:extLst>
                    <a:ext uri="{9D8B030D-6E8A-4147-A177-3AD203B41FA5}">
                      <a16:colId xmlns:a16="http://schemas.microsoft.com/office/drawing/2014/main" val="1539357346"/>
                    </a:ext>
                  </a:extLst>
                </a:gridCol>
                <a:gridCol w="1884016">
                  <a:extLst>
                    <a:ext uri="{9D8B030D-6E8A-4147-A177-3AD203B41FA5}">
                      <a16:colId xmlns:a16="http://schemas.microsoft.com/office/drawing/2014/main" val="7724490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Udgift</a:t>
                      </a:r>
                    </a:p>
                  </a:txBody>
                  <a:tcPr marL="104497" marR="104497"/>
                </a:tc>
                <a:tc>
                  <a:txBody>
                    <a:bodyPr/>
                    <a:lstStyle/>
                    <a:p>
                      <a:r>
                        <a:rPr lang="da-DK" dirty="0"/>
                        <a:t>Beløb i tusinder</a:t>
                      </a:r>
                    </a:p>
                  </a:txBody>
                  <a:tcPr marL="104497" marR="104497"/>
                </a:tc>
                <a:extLst>
                  <a:ext uri="{0D108BD9-81ED-4DB2-BD59-A6C34878D82A}">
                    <a16:rowId xmlns:a16="http://schemas.microsoft.com/office/drawing/2014/main" val="1638196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Husleje</a:t>
                      </a:r>
                    </a:p>
                  </a:txBody>
                  <a:tcPr marL="104497" marR="104497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1.200</a:t>
                      </a:r>
                    </a:p>
                  </a:txBody>
                  <a:tcPr marL="104497" marR="104497"/>
                </a:tc>
                <a:extLst>
                  <a:ext uri="{0D108BD9-81ED-4DB2-BD59-A6C34878D82A}">
                    <a16:rowId xmlns:a16="http://schemas.microsoft.com/office/drawing/2014/main" val="3916154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El</a:t>
                      </a:r>
                    </a:p>
                  </a:txBody>
                  <a:tcPr marL="104497" marR="104497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400</a:t>
                      </a:r>
                    </a:p>
                  </a:txBody>
                  <a:tcPr marL="104497" marR="104497"/>
                </a:tc>
                <a:extLst>
                  <a:ext uri="{0D108BD9-81ED-4DB2-BD59-A6C34878D82A}">
                    <a16:rowId xmlns:a16="http://schemas.microsoft.com/office/drawing/2014/main" val="2045657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Renovation</a:t>
                      </a:r>
                    </a:p>
                  </a:txBody>
                  <a:tcPr marL="104497" marR="104497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22</a:t>
                      </a:r>
                    </a:p>
                  </a:txBody>
                  <a:tcPr marL="104497" marR="104497"/>
                </a:tc>
                <a:extLst>
                  <a:ext uri="{0D108BD9-81ED-4DB2-BD59-A6C34878D82A}">
                    <a16:rowId xmlns:a16="http://schemas.microsoft.com/office/drawing/2014/main" val="1728381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Vinduespudsning</a:t>
                      </a:r>
                    </a:p>
                  </a:txBody>
                  <a:tcPr marL="104497" marR="104497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12</a:t>
                      </a:r>
                    </a:p>
                  </a:txBody>
                  <a:tcPr marL="104497" marR="104497"/>
                </a:tc>
                <a:extLst>
                  <a:ext uri="{0D108BD9-81ED-4DB2-BD59-A6C34878D82A}">
                    <a16:rowId xmlns:a16="http://schemas.microsoft.com/office/drawing/2014/main" val="22447215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Ombygning af butikker</a:t>
                      </a:r>
                    </a:p>
                  </a:txBody>
                  <a:tcPr marL="104497" marR="104497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600</a:t>
                      </a:r>
                    </a:p>
                  </a:txBody>
                  <a:tcPr marL="104497" marR="104497"/>
                </a:tc>
                <a:extLst>
                  <a:ext uri="{0D108BD9-81ED-4DB2-BD59-A6C34878D82A}">
                    <a16:rowId xmlns:a16="http://schemas.microsoft.com/office/drawing/2014/main" val="28722543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Forsikringer</a:t>
                      </a:r>
                    </a:p>
                  </a:txBody>
                  <a:tcPr marL="104497" marR="104497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50</a:t>
                      </a:r>
                    </a:p>
                  </a:txBody>
                  <a:tcPr marL="104497" marR="104497"/>
                </a:tc>
                <a:extLst>
                  <a:ext uri="{0D108BD9-81ED-4DB2-BD59-A6C34878D82A}">
                    <a16:rowId xmlns:a16="http://schemas.microsoft.com/office/drawing/2014/main" val="3587042098"/>
                  </a:ext>
                </a:extLst>
              </a:tr>
            </a:tbl>
          </a:graphicData>
        </a:graphic>
      </p:graphicFrame>
      <p:pic>
        <p:nvPicPr>
          <p:cNvPr id="11" name="Picture 2" descr="C:\Documents and Settings\ac\Lokale indstillinger\Temporary Internet Files\Content.IE5\437AS6YA\MPj04025150000[1].jpg">
            <a:extLst>
              <a:ext uri="{FF2B5EF4-FFF2-40B4-BE49-F238E27FC236}">
                <a16:creationId xmlns:a16="http://schemas.microsoft.com/office/drawing/2014/main" id="{D932C512-EF18-4F05-ADDB-0BD6A825FDE2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554330" y="2286000"/>
            <a:ext cx="2388765" cy="3581400"/>
          </a:xfrm>
        </p:spPr>
      </p:pic>
    </p:spTree>
    <p:extLst>
      <p:ext uri="{BB962C8B-B14F-4D97-AF65-F5344CB8AC3E}">
        <p14:creationId xmlns:p14="http://schemas.microsoft.com/office/powerpoint/2010/main" val="20150695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da-DK" u="sng">
                <a:solidFill>
                  <a:srgbClr val="FFC000"/>
                </a:solidFill>
              </a:rPr>
              <a:t>Tiltag i 2018</a:t>
            </a:r>
            <a:endParaRPr lang="da-DK" u="sng" dirty="0">
              <a:solidFill>
                <a:srgbClr val="FFC000"/>
              </a:solidFill>
            </a:endParaRPr>
          </a:p>
        </p:txBody>
      </p:sp>
      <p:sp>
        <p:nvSpPr>
          <p:cNvPr id="5" name="Pladsholder til indhold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da-DK" sz="1400">
                <a:solidFill>
                  <a:srgbClr val="FFC000"/>
                </a:solidFill>
              </a:rPr>
              <a:t>Oprettelse af 3 butikker</a:t>
            </a:r>
          </a:p>
          <a:p>
            <a:r>
              <a:rPr lang="da-DK" sz="1400">
                <a:solidFill>
                  <a:srgbClr val="FFC000"/>
                </a:solidFill>
              </a:rPr>
              <a:t>Ny butiksindretning</a:t>
            </a:r>
          </a:p>
          <a:p>
            <a:r>
              <a:rPr lang="da-DK" sz="1400">
                <a:solidFill>
                  <a:srgbClr val="FFC000"/>
                </a:solidFill>
              </a:rPr>
              <a:t>Ensrettet markedsføring</a:t>
            </a:r>
          </a:p>
          <a:p>
            <a:r>
              <a:rPr lang="da-DK" sz="1400">
                <a:solidFill>
                  <a:srgbClr val="FFC000"/>
                </a:solidFill>
              </a:rPr>
              <a:t>Nye medarbejdere</a:t>
            </a:r>
          </a:p>
          <a:p>
            <a:r>
              <a:rPr lang="da-DK" sz="1400">
                <a:solidFill>
                  <a:srgbClr val="FFC000"/>
                </a:solidFill>
              </a:rPr>
              <a:t>Flere mersalgsprodukter</a:t>
            </a:r>
          </a:p>
          <a:p>
            <a:r>
              <a:rPr lang="da-DK" sz="1400">
                <a:solidFill>
                  <a:srgbClr val="FFC000"/>
                </a:solidFill>
              </a:rPr>
              <a:t>Flere filmtitler</a:t>
            </a:r>
            <a:endParaRPr lang="da-DK" sz="1400" dirty="0">
              <a:solidFill>
                <a:srgbClr val="FFC000"/>
              </a:solidFill>
            </a:endParaRPr>
          </a:p>
        </p:txBody>
      </p:sp>
      <p:pic>
        <p:nvPicPr>
          <p:cNvPr id="12" name="Pladsholder til indhold 11" descr="DVDStore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392739" y="2942828"/>
            <a:ext cx="3089275" cy="2316956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Test Diagram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1071116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85016977"/>
      </p:ext>
    </p:extLst>
  </p:cSld>
  <p:clrMapOvr>
    <a:masterClrMapping/>
  </p:clrMapOvr>
</p:sld>
</file>

<file path=ppt/theme/theme1.xml><?xml version="1.0" encoding="utf-8"?>
<a:theme xmlns:a="http://schemas.openxmlformats.org/drawingml/2006/main" name="Beskær">
  <a:themeElements>
    <a:clrScheme name="Beskær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Beskær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eskær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5" ma:contentTypeDescription="Opret et nyt dokument." ma:contentTypeScope="" ma:versionID="8b510d6bafc9284050166f09ea66d673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4d2f35ce1fe89b1c61bf4f8d9eba3759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C46A0D6-D5C6-4D7A-A1C7-7DDC3602A97D}">
  <ds:schemaRefs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ea42722d-5f09-4047-92fd-fc0cc5ccbc5d"/>
    <ds:schemaRef ds:uri="http://purl.org/dc/elements/1.1/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167EAC2-B267-4AB6-8203-B272CB47311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a42722d-5f09-4047-92fd-fc0cc5ccbc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365376C-AB08-462E-B06D-93591EBDA7E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TM10001105[[fn=Beskære]]</Template>
  <TotalTime>98</TotalTime>
  <Words>121</Words>
  <Application>Microsoft Office PowerPoint</Application>
  <PresentationFormat>Widescreen</PresentationFormat>
  <Paragraphs>59</Paragraphs>
  <Slides>6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1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6</vt:i4>
      </vt:variant>
    </vt:vector>
  </HeadingPairs>
  <TitlesOfParts>
    <vt:vector size="8" baseType="lpstr">
      <vt:lpstr>Franklin Gothic Book</vt:lpstr>
      <vt:lpstr>Beskær</vt:lpstr>
      <vt:lpstr>VideoBuster A/S</vt:lpstr>
      <vt:lpstr>Firmabiler</vt:lpstr>
      <vt:lpstr>Firmabiler - Diagram</vt:lpstr>
      <vt:lpstr>Boligudgifter</vt:lpstr>
      <vt:lpstr>Tiltag i 2018</vt:lpstr>
      <vt:lpstr>Test Diagram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dav</dc:title>
  <dc:creator>ac</dc:creator>
  <cp:lastModifiedBy>Hans Hoffmann</cp:lastModifiedBy>
  <cp:revision>29</cp:revision>
  <dcterms:created xsi:type="dcterms:W3CDTF">2007-06-12T07:07:54Z</dcterms:created>
  <dcterms:modified xsi:type="dcterms:W3CDTF">2018-01-10T12:48:10Z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Order">
    <vt:r8>3100</vt:r8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</Properties>
</file>