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E3126F-51BD-4190-BFC6-A50546C98C0A}" v="1" dt="2019-02-15T13:45:15.6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8" autoAdjust="0"/>
    <p:restoredTop sz="84690" autoAdjust="0"/>
  </p:normalViewPr>
  <p:slideViewPr>
    <p:cSldViewPr>
      <p:cViewPr varScale="1">
        <p:scale>
          <a:sx n="82" d="100"/>
          <a:sy n="82" d="100"/>
        </p:scale>
        <p:origin x="370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883586" y="1026944"/>
          <a:ext cx="182126" cy="797886"/>
        </a:xfrm>
        <a:custGeom>
          <a:avLst/>
          <a:gdLst/>
          <a:ahLst/>
          <a:cxnLst/>
          <a:rect l="0" t="0" r="0" b="0"/>
          <a:pathLst>
            <a:path>
              <a:moveTo>
                <a:pt x="182126" y="0"/>
              </a:moveTo>
              <a:lnTo>
                <a:pt x="182126" y="797886"/>
              </a:lnTo>
              <a:lnTo>
                <a:pt x="0" y="79788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065712" y="1026944"/>
          <a:ext cx="4197578" cy="1595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3647"/>
              </a:lnTo>
              <a:lnTo>
                <a:pt x="4197578" y="1413647"/>
              </a:lnTo>
              <a:lnTo>
                <a:pt x="4197578" y="15957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065712" y="1026944"/>
          <a:ext cx="2098789" cy="1595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3647"/>
              </a:lnTo>
              <a:lnTo>
                <a:pt x="2098789" y="1413647"/>
              </a:lnTo>
              <a:lnTo>
                <a:pt x="2098789" y="15957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019992" y="1026944"/>
          <a:ext cx="91440" cy="159577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957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966923" y="1026944"/>
          <a:ext cx="2098789" cy="1595773"/>
        </a:xfrm>
        <a:custGeom>
          <a:avLst/>
          <a:gdLst/>
          <a:ahLst/>
          <a:cxnLst/>
          <a:rect l="0" t="0" r="0" b="0"/>
          <a:pathLst>
            <a:path>
              <a:moveTo>
                <a:pt x="2098789" y="0"/>
              </a:moveTo>
              <a:lnTo>
                <a:pt x="2098789" y="1413647"/>
              </a:lnTo>
              <a:lnTo>
                <a:pt x="0" y="1413647"/>
              </a:lnTo>
              <a:lnTo>
                <a:pt x="0" y="15957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68134" y="1026944"/>
          <a:ext cx="4197578" cy="1595773"/>
        </a:xfrm>
        <a:custGeom>
          <a:avLst/>
          <a:gdLst/>
          <a:ahLst/>
          <a:cxnLst/>
          <a:rect l="0" t="0" r="0" b="0"/>
          <a:pathLst>
            <a:path>
              <a:moveTo>
                <a:pt x="4197578" y="0"/>
              </a:moveTo>
              <a:lnTo>
                <a:pt x="4197578" y="1413647"/>
              </a:lnTo>
              <a:lnTo>
                <a:pt x="0" y="1413647"/>
              </a:lnTo>
              <a:lnTo>
                <a:pt x="0" y="15957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198444" y="159675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198444" y="159675"/>
        <a:ext cx="1734536" cy="867268"/>
      </dsp:txXfrm>
    </dsp:sp>
    <dsp:sp modelId="{8AC6BE8F-C6DE-485F-9821-42942A9DAF37}">
      <dsp:nvSpPr>
        <dsp:cNvPr id="0" name=""/>
        <dsp:cNvSpPr/>
      </dsp:nvSpPr>
      <dsp:spPr>
        <a:xfrm>
          <a:off x="865" y="2622717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65" y="2622717"/>
        <a:ext cx="1734536" cy="867268"/>
      </dsp:txXfrm>
    </dsp:sp>
    <dsp:sp modelId="{7CDB00ED-F02D-439A-A3FF-6831AD3FE716}">
      <dsp:nvSpPr>
        <dsp:cNvPr id="0" name=""/>
        <dsp:cNvSpPr/>
      </dsp:nvSpPr>
      <dsp:spPr>
        <a:xfrm>
          <a:off x="2099654" y="2622717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099654" y="2622717"/>
        <a:ext cx="1734536" cy="867268"/>
      </dsp:txXfrm>
    </dsp:sp>
    <dsp:sp modelId="{E47020DE-F0F5-4BA1-805E-0EDEC55C8488}">
      <dsp:nvSpPr>
        <dsp:cNvPr id="0" name=""/>
        <dsp:cNvSpPr/>
      </dsp:nvSpPr>
      <dsp:spPr>
        <a:xfrm>
          <a:off x="4198444" y="2622717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198444" y="2622717"/>
        <a:ext cx="1734536" cy="867268"/>
      </dsp:txXfrm>
    </dsp:sp>
    <dsp:sp modelId="{1B0D6D33-6AE4-46F5-9BE0-75EB3C1BA320}">
      <dsp:nvSpPr>
        <dsp:cNvPr id="0" name=""/>
        <dsp:cNvSpPr/>
      </dsp:nvSpPr>
      <dsp:spPr>
        <a:xfrm>
          <a:off x="6297233" y="2622717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297233" y="2622717"/>
        <a:ext cx="1734536" cy="867268"/>
      </dsp:txXfrm>
    </dsp:sp>
    <dsp:sp modelId="{1C69D7E8-1897-40D8-80B8-B36E63277713}">
      <dsp:nvSpPr>
        <dsp:cNvPr id="0" name=""/>
        <dsp:cNvSpPr/>
      </dsp:nvSpPr>
      <dsp:spPr>
        <a:xfrm>
          <a:off x="8396022" y="2622717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8396022" y="2622717"/>
        <a:ext cx="1734536" cy="867268"/>
      </dsp:txXfrm>
    </dsp:sp>
    <dsp:sp modelId="{06E7A541-4B89-4C25-86B7-DFC7559E28AF}">
      <dsp:nvSpPr>
        <dsp:cNvPr id="0" name=""/>
        <dsp:cNvSpPr/>
      </dsp:nvSpPr>
      <dsp:spPr>
        <a:xfrm>
          <a:off x="3149049" y="1391196"/>
          <a:ext cx="1734536" cy="8672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149049" y="1391196"/>
        <a:ext cx="1734536" cy="867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Husk at smile</a:t>
            </a:r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8650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22671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4639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940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4951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5114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46567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948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63386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566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38526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4043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0140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65708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7850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2336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8794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995708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685800" y="2141538"/>
          <a:ext cx="10131425" cy="364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685800" y="2141538"/>
          <a:ext cx="10131425" cy="3649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286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026286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026286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026286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026286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4428" marR="84428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4428" marR="84428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84428" marR="84428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84428" marR="844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84428" marR="84428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mmelsk">
  <a:themeElements>
    <a:clrScheme name="Himmelsk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Himmels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immels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6" ma:contentTypeDescription="Opret et nyt dokument." ma:contentTypeScope="" ma:versionID="7b4c78709245c8bcc5d3f2eed003d810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b22f8decaaa6ee98ced62dcc0175b437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05273A-FB8B-419D-950B-CDF6716C181C}">
  <ds:schemaRefs>
    <ds:schemaRef ds:uri="http://schemas.microsoft.com/office/2006/documentManagement/types"/>
    <ds:schemaRef ds:uri="ea42722d-5f09-4047-92fd-fc0cc5ccbc5d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25BC948-3836-4447-BCDD-2BA2E990690E}"/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Himmelsk</Template>
  <TotalTime>244</TotalTime>
  <Words>169</Words>
  <Application>Microsoft Office PowerPoint</Application>
  <PresentationFormat>Widescreen</PresentationFormat>
  <Paragraphs>76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Himmelsk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31</cp:revision>
  <dcterms:created xsi:type="dcterms:W3CDTF">2007-06-11T09:44:15Z</dcterms:created>
  <dcterms:modified xsi:type="dcterms:W3CDTF">2019-03-18T10:05:13Z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13000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