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4"/>
  </p:sldMasterIdLst>
  <p:sldIdLst>
    <p:sldId id="256" r:id="rId5"/>
    <p:sldId id="257" r:id="rId6"/>
    <p:sldId id="258" r:id="rId7"/>
    <p:sldId id="259" r:id="rId8"/>
    <p:sldId id="260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90" autoAdjust="0"/>
    <p:restoredTop sz="95014" autoAdjust="0"/>
  </p:normalViewPr>
  <p:slideViewPr>
    <p:cSldViewPr>
      <p:cViewPr varScale="1">
        <p:scale>
          <a:sx n="79" d="100"/>
          <a:sy n="79" d="100"/>
        </p:scale>
        <p:origin x="605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s Hoffmann" userId="f82980a9-f4f1-4452-b2c3-fdebc7f56ebe" providerId="ADAL" clId="{F53E8D26-A41E-4421-82F2-5381EF007A34}"/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da-DK" sz="1862" b="0" i="0" u="none" strike="noStrike" kern="1200" spc="0" baseline="0" noProof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a-DK" noProof="0" dirty="0"/>
              <a:t>Antal kilometer 2017 </a:t>
            </a:r>
          </a:p>
        </c:rich>
      </c:tx>
      <c:layout>
        <c:manualLayout>
          <c:xMode val="edge"/>
          <c:yMode val="edge"/>
          <c:x val="0.1185735305814046"/>
          <c:y val="1.929115214189386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da-DK" sz="1862" b="0" i="0" u="none" strike="noStrike" kern="1200" spc="0" baseline="0" noProof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a-DK"/>
        </a:p>
      </c:txPr>
    </c:title>
    <c:autoTitleDeleted val="0"/>
    <c:plotArea>
      <c:layout>
        <c:manualLayout>
          <c:layoutTarget val="inner"/>
          <c:xMode val="edge"/>
          <c:yMode val="edge"/>
          <c:x val="0.1201709682123068"/>
          <c:y val="0.11884255350739717"/>
          <c:w val="0.86595168659473198"/>
          <c:h val="0.500428306638830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Antal kilometer 2013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'Ark1'!$A$2:$A$13</c:f>
              <c:strCache>
                <c:ptCount val="12"/>
                <c:pt idx="0">
                  <c:v>Hugo Hall</c:v>
                </c:pt>
                <c:pt idx="1">
                  <c:v>Henrik Madsen</c:v>
                </c:pt>
                <c:pt idx="2">
                  <c:v>Michael Malmgren</c:v>
                </c:pt>
                <c:pt idx="3">
                  <c:v>Morten Borre</c:v>
                </c:pt>
                <c:pt idx="4">
                  <c:v>Peter Søndergård</c:v>
                </c:pt>
                <c:pt idx="5">
                  <c:v>Kim Lund</c:v>
                </c:pt>
                <c:pt idx="6">
                  <c:v>Lis Winding</c:v>
                </c:pt>
                <c:pt idx="7">
                  <c:v>Jan Larsen</c:v>
                </c:pt>
                <c:pt idx="8">
                  <c:v>Lars Kofoed</c:v>
                </c:pt>
                <c:pt idx="9">
                  <c:v>Kasper Schultz</c:v>
                </c:pt>
                <c:pt idx="10">
                  <c:v>Klaus Johansen</c:v>
                </c:pt>
                <c:pt idx="11">
                  <c:v>Allan Carlsen</c:v>
                </c:pt>
              </c:strCache>
            </c:strRef>
          </c:cat>
          <c:val>
            <c:numRef>
              <c:f>'Ark1'!$B$2:$B$13</c:f>
              <c:numCache>
                <c:formatCode>#,##0</c:formatCode>
                <c:ptCount val="12"/>
                <c:pt idx="0">
                  <c:v>27000</c:v>
                </c:pt>
                <c:pt idx="1">
                  <c:v>8500</c:v>
                </c:pt>
                <c:pt idx="2">
                  <c:v>20000</c:v>
                </c:pt>
                <c:pt idx="3">
                  <c:v>36500</c:v>
                </c:pt>
                <c:pt idx="4">
                  <c:v>32000</c:v>
                </c:pt>
                <c:pt idx="5">
                  <c:v>45500</c:v>
                </c:pt>
                <c:pt idx="6">
                  <c:v>23000</c:v>
                </c:pt>
                <c:pt idx="7">
                  <c:v>33000</c:v>
                </c:pt>
                <c:pt idx="8">
                  <c:v>18000</c:v>
                </c:pt>
                <c:pt idx="9">
                  <c:v>21000</c:v>
                </c:pt>
                <c:pt idx="10">
                  <c:v>12000</c:v>
                </c:pt>
                <c:pt idx="11">
                  <c:v>22000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358-403C-9CD9-1B9D812C73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145071120"/>
        <c:axId val="-1145073296"/>
      </c:barChart>
      <c:catAx>
        <c:axId val="-114507112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-1145073296"/>
        <c:crosses val="autoZero"/>
        <c:auto val="1"/>
        <c:lblAlgn val="ctr"/>
        <c:lblOffset val="100"/>
        <c:noMultiLvlLbl val="0"/>
      </c:catAx>
      <c:valAx>
        <c:axId val="-11450732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-11450711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a-DK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a-DK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26-06-2018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4830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26-06-2018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810554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26-06-2018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61621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26-06-2018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715104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fsnitsoverskri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26-06-2018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18048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26-06-2018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265499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26-06-2018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328222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26-06-2018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382298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26-06-2018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04652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034F9B28-8DD4-4338-8442-504803FB81FE}" type="datetimeFigureOut">
              <a:rPr lang="da-DK" smtClean="0"/>
              <a:pPr/>
              <a:t>26-06-2018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487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26-06-2018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96538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034F9B28-8DD4-4338-8442-504803FB81FE}" type="datetimeFigureOut">
              <a:rPr lang="da-DK" smtClean="0"/>
              <a:pPr/>
              <a:t>26-06-2018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5742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/>
              <a:t>VideoBuster A/S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/>
              <a:t>Økonomi 2018</a:t>
            </a:r>
            <a:endParaRPr lang="da-DK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Firmabiler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467287"/>
              </p:ext>
            </p:extLst>
          </p:nvPr>
        </p:nvGraphicFramePr>
        <p:xfrm>
          <a:off x="1096963" y="1846263"/>
          <a:ext cx="10058400" cy="40227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0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907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Medarbejder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Firmabil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Antal kilometer 2013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Hugo Hall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Ford Fokus - 1.1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27.000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Henrik Madsen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Ford </a:t>
                      </a:r>
                      <a:r>
                        <a:rPr lang="da-DK" sz="1400" u="none" strike="noStrike" dirty="0" err="1"/>
                        <a:t>Mondeo</a:t>
                      </a:r>
                      <a:r>
                        <a:rPr lang="da-DK" sz="1400" u="none" strike="noStrike" dirty="0"/>
                        <a:t> Trend - 2.4 CDI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8.500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/>
                        <a:t>Michael Malmgren</a:t>
                      </a:r>
                      <a:endParaRPr lang="da-DK" sz="1400" b="0" i="0" u="none" strike="noStrike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Ford S-MAX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20.000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Morten Borre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Mercedes E 280 CDI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36.500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/>
                        <a:t>Peter Søndergård</a:t>
                      </a:r>
                      <a:endParaRPr lang="da-DK" sz="1400" b="0" i="0" u="none" strike="noStrike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Mercedes E 500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32.000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/>
                        <a:t>Kim Lund</a:t>
                      </a:r>
                      <a:endParaRPr lang="da-DK" sz="1400" b="0" i="0" u="none" strike="noStrike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u="none" strike="noStrike" dirty="0"/>
                        <a:t>Opel Vectra Limited - 2.2 TDI </a:t>
                      </a:r>
                      <a:endParaRPr lang="es-ES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45.500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/>
                        <a:t>Lis Winding</a:t>
                      </a:r>
                      <a:endParaRPr lang="da-DK" sz="1400" b="0" i="0" u="none" strike="noStrike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Opel </a:t>
                      </a:r>
                      <a:r>
                        <a:rPr lang="da-DK" sz="1400" u="none" strike="noStrike" dirty="0" err="1"/>
                        <a:t>Zafira</a:t>
                      </a:r>
                      <a:r>
                        <a:rPr lang="da-DK" sz="1400" u="none" strike="noStrike" dirty="0"/>
                        <a:t> - 1.8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23.000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/>
                        <a:t>Jan Larsen</a:t>
                      </a:r>
                      <a:endParaRPr lang="da-DK" sz="1400" b="0" i="0" u="none" strike="noStrike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 err="1"/>
                        <a:t>Peugeut</a:t>
                      </a:r>
                      <a:r>
                        <a:rPr lang="da-DK" sz="1400" u="none" strike="noStrike" dirty="0"/>
                        <a:t> 407 SW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33.000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/>
                        <a:t>Lars Kofoed</a:t>
                      </a:r>
                      <a:endParaRPr lang="da-DK" sz="1400" b="0" i="0" u="none" strike="noStrike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 err="1"/>
                        <a:t>Peugeut</a:t>
                      </a:r>
                      <a:r>
                        <a:rPr lang="da-DK" sz="1400" u="none" strike="noStrike" dirty="0"/>
                        <a:t> 407 SW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18.000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/>
                        <a:t>Kasper Schultz</a:t>
                      </a:r>
                      <a:endParaRPr lang="da-DK" sz="1400" b="0" i="0" u="none" strike="noStrike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Skoda </a:t>
                      </a:r>
                      <a:r>
                        <a:rPr lang="da-DK" sz="1400" u="none" strike="noStrike" dirty="0" err="1"/>
                        <a:t>Octavia</a:t>
                      </a:r>
                      <a:r>
                        <a:rPr lang="da-DK" sz="1400" u="none" strike="noStrike" dirty="0"/>
                        <a:t> </a:t>
                      </a:r>
                      <a:r>
                        <a:rPr lang="da-DK" sz="1400" u="none" strike="noStrike" dirty="0" err="1"/>
                        <a:t>Combi</a:t>
                      </a:r>
                      <a:r>
                        <a:rPr lang="da-DK" sz="1400" u="none" strike="noStrike" dirty="0"/>
                        <a:t> RS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21.000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Klaus Johansen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Toyota </a:t>
                      </a:r>
                      <a:r>
                        <a:rPr lang="da-DK" sz="1400" u="none" strike="noStrike" dirty="0" err="1"/>
                        <a:t>Avensis</a:t>
                      </a:r>
                      <a:r>
                        <a:rPr lang="da-DK" sz="1400" u="none" strike="noStrike" dirty="0"/>
                        <a:t> 2.2 D-4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12.000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Allan Carlsen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Volvo V70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22.000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Firmabiler - Diagram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5261016"/>
              </p:ext>
            </p:extLst>
          </p:nvPr>
        </p:nvGraphicFramePr>
        <p:xfrm>
          <a:off x="1096963" y="1846263"/>
          <a:ext cx="10058400" cy="402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Boligudgifter</a:t>
            </a:r>
            <a:endParaRPr lang="da-DK" dirty="0"/>
          </a:p>
        </p:txBody>
      </p:sp>
      <p:graphicFrame>
        <p:nvGraphicFramePr>
          <p:cNvPr id="15" name="Pladsholder til indhold 14">
            <a:extLst>
              <a:ext uri="{FF2B5EF4-FFF2-40B4-BE49-F238E27FC236}">
                <a16:creationId xmlns:a16="http://schemas.microsoft.com/office/drawing/2014/main" id="{69284F94-15F0-4854-BA06-07B094D9943B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884588675"/>
              </p:ext>
            </p:extLst>
          </p:nvPr>
        </p:nvGraphicFramePr>
        <p:xfrm>
          <a:off x="1096963" y="1846263"/>
          <a:ext cx="4938712" cy="40227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9356">
                  <a:extLst>
                    <a:ext uri="{9D8B030D-6E8A-4147-A177-3AD203B41FA5}">
                      <a16:colId xmlns:a16="http://schemas.microsoft.com/office/drawing/2014/main" val="2939733102"/>
                    </a:ext>
                  </a:extLst>
                </a:gridCol>
                <a:gridCol w="2469356">
                  <a:extLst>
                    <a:ext uri="{9D8B030D-6E8A-4147-A177-3AD203B41FA5}">
                      <a16:colId xmlns:a16="http://schemas.microsoft.com/office/drawing/2014/main" val="2735282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Udgift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r>
                        <a:rPr lang="da-DK" dirty="0"/>
                        <a:t>Beløb i tusinder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36726627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Husleje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1.200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40294548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El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400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27225241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Renovation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22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2577285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Vinduespudsning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12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11882679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Ombygning af butikker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600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20365147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Forsikringer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50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254936103"/>
                  </a:ext>
                </a:extLst>
              </a:tr>
            </a:tbl>
          </a:graphicData>
        </a:graphic>
      </p:graphicFrame>
      <p:pic>
        <p:nvPicPr>
          <p:cNvPr id="8" name="Pladsholder til indhold 7" descr="Renovering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18238" y="2151881"/>
            <a:ext cx="4937125" cy="3411489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Tiltag i 2018</a:t>
            </a:r>
            <a:endParaRPr lang="da-DK" dirty="0"/>
          </a:p>
        </p:txBody>
      </p:sp>
      <p:sp>
        <p:nvSpPr>
          <p:cNvPr id="5" name="Pladsholder til indhold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a-DK"/>
              <a:t>Oprettelse af 3 butikker</a:t>
            </a:r>
          </a:p>
          <a:p>
            <a:r>
              <a:rPr lang="da-DK"/>
              <a:t>Ny butiksindretning</a:t>
            </a:r>
          </a:p>
          <a:p>
            <a:r>
              <a:rPr lang="da-DK"/>
              <a:t>Ensrettet markedsføring</a:t>
            </a:r>
          </a:p>
          <a:p>
            <a:r>
              <a:rPr lang="da-DK"/>
              <a:t>Nye medarbejdere</a:t>
            </a:r>
          </a:p>
          <a:p>
            <a:r>
              <a:rPr lang="da-DK"/>
              <a:t>Flere mersalgsprodukter</a:t>
            </a:r>
          </a:p>
          <a:p>
            <a:r>
              <a:rPr lang="da-DK"/>
              <a:t>Flere filmtitler</a:t>
            </a:r>
          </a:p>
          <a:p>
            <a:endParaRPr lang="da-DK" dirty="0"/>
          </a:p>
        </p:txBody>
      </p:sp>
      <p:pic>
        <p:nvPicPr>
          <p:cNvPr id="12" name="Pladsholder til indhold 11" descr="DVDStore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18238" y="2006204"/>
            <a:ext cx="4937125" cy="3702843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Retrospektiv">
  <a:themeElements>
    <a:clrScheme name="Retrospektiv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ktiv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ktiv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5" ma:contentTypeDescription="Opret et nyt dokument." ma:contentTypeScope="" ma:versionID="8b510d6bafc9284050166f09ea66d673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4d2f35ce1fe89b1c61bf4f8d9eba3759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03063C4-0EB4-499F-99EB-87A3B5772B6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B32C537-498A-476B-A151-67E8C24A8E7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a42722d-5f09-4047-92fd-fc0cc5ccbc5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79CEAC1-C6DD-471A-9E60-45D30849E25F}">
  <ds:schemaRefs>
    <ds:schemaRef ds:uri="http://purl.org/dc/elements/1.1/"/>
    <ds:schemaRef ds:uri="http://purl.org/dc/terms/"/>
    <ds:schemaRef ds:uri="http://schemas.microsoft.com/office/2006/documentManagement/types"/>
    <ds:schemaRef ds:uri="http://purl.org/dc/dcmitype/"/>
    <ds:schemaRef ds:uri="ea42722d-5f09-4047-92fd-fc0cc5ccbc5d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1244</TotalTime>
  <Words>135</Words>
  <Application>Microsoft Office PowerPoint</Application>
  <PresentationFormat>Widescreen</PresentationFormat>
  <Paragraphs>66</Paragraphs>
  <Slides>5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Retrospektiv</vt:lpstr>
      <vt:lpstr>VideoBuster A/S</vt:lpstr>
      <vt:lpstr>Firmabiler</vt:lpstr>
      <vt:lpstr>Firmabiler - Diagram</vt:lpstr>
      <vt:lpstr>Boligudgifter</vt:lpstr>
      <vt:lpstr>Tiltag i 2018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dav</dc:title>
  <dc:creator>ac</dc:creator>
  <cp:lastModifiedBy>Hans Hoffmann</cp:lastModifiedBy>
  <cp:revision>32</cp:revision>
  <dcterms:created xsi:type="dcterms:W3CDTF">2007-06-12T07:07:54Z</dcterms:created>
  <dcterms:modified xsi:type="dcterms:W3CDTF">2018-06-26T11:11:23Z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  <property fmtid="{D5CDD505-2E9C-101B-9397-08002B2CF9AE}" pid="3" name="Order">
    <vt:r8>3400</vt:r8>
  </property>
  <property fmtid="{D5CDD505-2E9C-101B-9397-08002B2CF9AE}" pid="4" name="ComplianceAssetId">
    <vt:lpwstr/>
  </property>
</Properties>
</file>