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592911-3DD3-4192-B1A8-715A3CFA48C3}" v="5" dt="2019-02-15T13:28:21.9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8" autoAdjust="0"/>
    <p:restoredTop sz="95232" autoAdjust="0"/>
  </p:normalViewPr>
  <p:slideViewPr>
    <p:cSldViewPr>
      <p:cViewPr varScale="1">
        <p:scale>
          <a:sx n="82" d="100"/>
          <a:sy n="82" d="100"/>
        </p:scale>
        <p:origin x="370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6D592911-3DD3-4192-B1A8-715A3CFA48C3}"/>
    <pc:docChg chg="undo custSel modSld modMainMaster">
      <pc:chgData name="Hans Hoffmann" userId="f82980a9-f4f1-4452-b2c3-fdebc7f56ebe" providerId="ADAL" clId="{6D592911-3DD3-4192-B1A8-715A3CFA48C3}" dt="2019-02-15T13:30:53.664" v="10"/>
      <pc:docMkLst>
        <pc:docMk/>
      </pc:docMkLst>
      <pc:sldChg chg="modSp">
        <pc:chgData name="Hans Hoffmann" userId="f82980a9-f4f1-4452-b2c3-fdebc7f56ebe" providerId="ADAL" clId="{6D592911-3DD3-4192-B1A8-715A3CFA48C3}" dt="2019-02-15T13:30:00.307" v="7" actId="27636"/>
        <pc:sldMkLst>
          <pc:docMk/>
          <pc:sldMk cId="0" sldId="258"/>
        </pc:sldMkLst>
        <pc:spChg chg="mod">
          <ac:chgData name="Hans Hoffmann" userId="f82980a9-f4f1-4452-b2c3-fdebc7f56ebe" providerId="ADAL" clId="{6D592911-3DD3-4192-B1A8-715A3CFA48C3}" dt="2019-02-15T13:30:00.307" v="7" actId="27636"/>
          <ac:spMkLst>
            <pc:docMk/>
            <pc:sldMk cId="0" sldId="258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6D592911-3DD3-4192-B1A8-715A3CFA48C3}" dt="2019-02-15T13:29:25.547" v="5"/>
        <pc:sldMkLst>
          <pc:docMk/>
          <pc:sldMk cId="0" sldId="259"/>
        </pc:sldMkLst>
        <pc:spChg chg="mod">
          <ac:chgData name="Hans Hoffmann" userId="f82980a9-f4f1-4452-b2c3-fdebc7f56ebe" providerId="ADAL" clId="{6D592911-3DD3-4192-B1A8-715A3CFA48C3}" dt="2019-02-15T13:29:25.547" v="5"/>
          <ac:spMkLst>
            <pc:docMk/>
            <pc:sldMk cId="0" sldId="259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6D592911-3DD3-4192-B1A8-715A3CFA48C3}" dt="2019-02-15T13:29:25.547" v="5"/>
        <pc:sldMkLst>
          <pc:docMk/>
          <pc:sldMk cId="0" sldId="260"/>
        </pc:sldMkLst>
        <pc:spChg chg="mod">
          <ac:chgData name="Hans Hoffmann" userId="f82980a9-f4f1-4452-b2c3-fdebc7f56ebe" providerId="ADAL" clId="{6D592911-3DD3-4192-B1A8-715A3CFA48C3}" dt="2019-02-15T13:29:25.547" v="5"/>
          <ac:spMkLst>
            <pc:docMk/>
            <pc:sldMk cId="0" sldId="260"/>
            <ac:spMk id="3" creationId="{00000000-0000-0000-0000-000000000000}"/>
          </ac:spMkLst>
        </pc:spChg>
      </pc:sldChg>
      <pc:sldChg chg="modSp">
        <pc:chgData name="Hans Hoffmann" userId="f82980a9-f4f1-4452-b2c3-fdebc7f56ebe" providerId="ADAL" clId="{6D592911-3DD3-4192-B1A8-715A3CFA48C3}" dt="2019-02-15T13:30:00.331" v="8" actId="27636"/>
        <pc:sldMkLst>
          <pc:docMk/>
          <pc:sldMk cId="0" sldId="261"/>
        </pc:sldMkLst>
        <pc:spChg chg="mod">
          <ac:chgData name="Hans Hoffmann" userId="f82980a9-f4f1-4452-b2c3-fdebc7f56ebe" providerId="ADAL" clId="{6D592911-3DD3-4192-B1A8-715A3CFA48C3}" dt="2019-02-15T13:30:00.331" v="8" actId="27636"/>
          <ac:spMkLst>
            <pc:docMk/>
            <pc:sldMk cId="0" sldId="261"/>
            <ac:spMk id="3" creationId="{00000000-0000-0000-0000-000000000000}"/>
          </ac:spMkLst>
        </pc:spChg>
      </pc:sldChg>
      <pc:sldMasterChg chg="setBg">
        <pc:chgData name="Hans Hoffmann" userId="f82980a9-f4f1-4452-b2c3-fdebc7f56ebe" providerId="ADAL" clId="{6D592911-3DD3-4192-B1A8-715A3CFA48C3}" dt="2019-02-15T13:30:53.664" v="10"/>
        <pc:sldMasterMkLst>
          <pc:docMk/>
          <pc:sldMasterMk cId="3633158557" sldId="2147483905"/>
        </pc:sldMasterMkLst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4588979" y="975065"/>
          <a:ext cx="171139" cy="749753"/>
        </a:xfrm>
        <a:custGeom>
          <a:avLst/>
          <a:gdLst/>
          <a:ahLst/>
          <a:cxnLst/>
          <a:rect l="0" t="0" r="0" b="0"/>
          <a:pathLst>
            <a:path>
              <a:moveTo>
                <a:pt x="171139" y="0"/>
              </a:moveTo>
              <a:lnTo>
                <a:pt x="171139" y="749753"/>
              </a:lnTo>
              <a:lnTo>
                <a:pt x="0" y="74975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760118" y="975065"/>
          <a:ext cx="3944355" cy="14995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8367"/>
              </a:lnTo>
              <a:lnTo>
                <a:pt x="3944355" y="1328367"/>
              </a:lnTo>
              <a:lnTo>
                <a:pt x="3944355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760118" y="975065"/>
          <a:ext cx="1972177" cy="14995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8367"/>
              </a:lnTo>
              <a:lnTo>
                <a:pt x="1972177" y="1328367"/>
              </a:lnTo>
              <a:lnTo>
                <a:pt x="1972177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714398" y="975065"/>
          <a:ext cx="91440" cy="149950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787940" y="975065"/>
          <a:ext cx="1972177" cy="1499507"/>
        </a:xfrm>
        <a:custGeom>
          <a:avLst/>
          <a:gdLst/>
          <a:ahLst/>
          <a:cxnLst/>
          <a:rect l="0" t="0" r="0" b="0"/>
          <a:pathLst>
            <a:path>
              <a:moveTo>
                <a:pt x="1972177" y="0"/>
              </a:moveTo>
              <a:lnTo>
                <a:pt x="1972177" y="1328367"/>
              </a:lnTo>
              <a:lnTo>
                <a:pt x="0" y="1328367"/>
              </a:lnTo>
              <a:lnTo>
                <a:pt x="0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815762" y="975065"/>
          <a:ext cx="3944355" cy="1499507"/>
        </a:xfrm>
        <a:custGeom>
          <a:avLst/>
          <a:gdLst/>
          <a:ahLst/>
          <a:cxnLst/>
          <a:rect l="0" t="0" r="0" b="0"/>
          <a:pathLst>
            <a:path>
              <a:moveTo>
                <a:pt x="3944355" y="0"/>
              </a:moveTo>
              <a:lnTo>
                <a:pt x="3944355" y="1328367"/>
              </a:lnTo>
              <a:lnTo>
                <a:pt x="0" y="1328367"/>
              </a:lnTo>
              <a:lnTo>
                <a:pt x="0" y="14995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3945169" y="160115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3945169" y="160115"/>
        <a:ext cx="1629898" cy="814949"/>
      </dsp:txXfrm>
    </dsp:sp>
    <dsp:sp modelId="{8AC6BE8F-C6DE-485F-9821-42942A9DAF37}">
      <dsp:nvSpPr>
        <dsp:cNvPr id="0" name=""/>
        <dsp:cNvSpPr/>
      </dsp:nvSpPr>
      <dsp:spPr>
        <a:xfrm>
          <a:off x="813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813" y="2474572"/>
        <a:ext cx="1629898" cy="814949"/>
      </dsp:txXfrm>
    </dsp:sp>
    <dsp:sp modelId="{7CDB00ED-F02D-439A-A3FF-6831AD3FE716}">
      <dsp:nvSpPr>
        <dsp:cNvPr id="0" name=""/>
        <dsp:cNvSpPr/>
      </dsp:nvSpPr>
      <dsp:spPr>
        <a:xfrm>
          <a:off x="1972991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1972991" y="2474572"/>
        <a:ext cx="1629898" cy="814949"/>
      </dsp:txXfrm>
    </dsp:sp>
    <dsp:sp modelId="{E47020DE-F0F5-4BA1-805E-0EDEC55C8488}">
      <dsp:nvSpPr>
        <dsp:cNvPr id="0" name=""/>
        <dsp:cNvSpPr/>
      </dsp:nvSpPr>
      <dsp:spPr>
        <a:xfrm>
          <a:off x="3945169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3945169" y="2474572"/>
        <a:ext cx="1629898" cy="814949"/>
      </dsp:txXfrm>
    </dsp:sp>
    <dsp:sp modelId="{1B0D6D33-6AE4-46F5-9BE0-75EB3C1BA320}">
      <dsp:nvSpPr>
        <dsp:cNvPr id="0" name=""/>
        <dsp:cNvSpPr/>
      </dsp:nvSpPr>
      <dsp:spPr>
        <a:xfrm>
          <a:off x="5917346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5917346" y="2474572"/>
        <a:ext cx="1629898" cy="814949"/>
      </dsp:txXfrm>
    </dsp:sp>
    <dsp:sp modelId="{1C69D7E8-1897-40D8-80B8-B36E63277713}">
      <dsp:nvSpPr>
        <dsp:cNvPr id="0" name=""/>
        <dsp:cNvSpPr/>
      </dsp:nvSpPr>
      <dsp:spPr>
        <a:xfrm>
          <a:off x="7889524" y="2474572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7889524" y="2474572"/>
        <a:ext cx="1629898" cy="814949"/>
      </dsp:txXfrm>
    </dsp:sp>
    <dsp:sp modelId="{06E7A541-4B89-4C25-86B7-DFC7559E28AF}">
      <dsp:nvSpPr>
        <dsp:cNvPr id="0" name=""/>
        <dsp:cNvSpPr/>
      </dsp:nvSpPr>
      <dsp:spPr>
        <a:xfrm>
          <a:off x="2959080" y="1317344"/>
          <a:ext cx="1629898" cy="8149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8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30000"/>
                <a:lumMod val="9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2959080" y="1317344"/>
        <a:ext cx="1629898" cy="8149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8325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11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2532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357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89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98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1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566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85265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770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305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3/18/2019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3158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2017: 	375 butikker</a:t>
            </a:r>
          </a:p>
          <a:p>
            <a:pPr lvl="1"/>
            <a:r>
              <a:rPr lang="da-DK" dirty="0"/>
              <a:t>2018: 	400 butikker</a:t>
            </a:r>
          </a:p>
          <a:p>
            <a:pPr lvl="1"/>
            <a:r>
              <a:rPr lang="da-DK" dirty="0"/>
              <a:t>2019: 	450 butikker</a:t>
            </a:r>
          </a:p>
          <a:p>
            <a:pPr lvl="1"/>
            <a:r>
              <a:rPr lang="da-DK" dirty="0"/>
              <a:t>2020: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535113" y="2016125"/>
          <a:ext cx="9520237" cy="3449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1535113" y="2016125"/>
          <a:ext cx="9520237" cy="3449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4048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1904048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79336" marR="79336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79336" marR="79336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 marL="79336" marR="79336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 marL="79336" marR="7933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 marL="79336" marR="79336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Galleri">
  <a:themeElements>
    <a:clrScheme name="Galleri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Galleri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i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6" ma:contentTypeDescription="Opret et nyt dokument." ma:contentTypeScope="" ma:versionID="7b4c78709245c8bcc5d3f2eed003d810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b22f8decaaa6ee98ced62dcc0175b437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05273A-FB8B-419D-950B-CDF6716C181C}">
  <ds:schemaRefs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ea42722d-5f09-4047-92fd-fc0cc5ccbc5d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1186668A-F20A-41D0-9891-D6D9AB80150D}"/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247</TotalTime>
  <Words>166</Words>
  <Application>Microsoft Office PowerPoint</Application>
  <PresentationFormat>Widescreen</PresentationFormat>
  <Paragraphs>75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2" baseType="lpstr">
      <vt:lpstr>Arial</vt:lpstr>
      <vt:lpstr>Calibri</vt:lpstr>
      <vt:lpstr>Palatino Linotype</vt:lpstr>
      <vt:lpstr>Galleri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30</cp:revision>
  <dcterms:created xsi:type="dcterms:W3CDTF">2007-06-11T09:44:15Z</dcterms:created>
  <dcterms:modified xsi:type="dcterms:W3CDTF">2019-03-18T09:29:22Z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2500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