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D81ABB41-7B37-400C-9945-AC3D5D2177F4}"/>
    <pc:docChg chg="modSld">
      <pc:chgData name="Hans Hoffmann" userId="f82980a9-f4f1-4452-b2c3-fdebc7f56ebe" providerId="ADAL" clId="{D81ABB41-7B37-400C-9945-AC3D5D2177F4}" dt="2018-01-11T09:41:35.417" v="1" actId="6549"/>
      <pc:docMkLst>
        <pc:docMk/>
      </pc:docMkLst>
      <pc:sldChg chg="modNotesTx">
        <pc:chgData name="Hans Hoffmann" userId="f82980a9-f4f1-4452-b2c3-fdebc7f56ebe" providerId="ADAL" clId="{D81ABB41-7B37-400C-9945-AC3D5D2177F4}" dt="2018-01-11T09:41:35.417" v="1" actId="6549"/>
        <pc:sldMkLst>
          <pc:docMk/>
          <pc:sldMk cId="0" sldId="25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4685395" y="1245856"/>
          <a:ext cx="174735" cy="765506"/>
        </a:xfrm>
        <a:custGeom>
          <a:avLst/>
          <a:gdLst/>
          <a:ahLst/>
          <a:cxnLst/>
          <a:rect l="0" t="0" r="0" b="0"/>
          <a:pathLst>
            <a:path>
              <a:moveTo>
                <a:pt x="174735" y="0"/>
              </a:moveTo>
              <a:lnTo>
                <a:pt x="174735" y="765506"/>
              </a:lnTo>
              <a:lnTo>
                <a:pt x="0" y="76550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4860131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4027228" y="1356277"/>
              </a:lnTo>
              <a:lnTo>
                <a:pt x="4027228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4860131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6277"/>
              </a:lnTo>
              <a:lnTo>
                <a:pt x="2013614" y="1356277"/>
              </a:lnTo>
              <a:lnTo>
                <a:pt x="2013614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4814411" y="1245856"/>
          <a:ext cx="91440" cy="15310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2846516" y="1245856"/>
          <a:ext cx="2013614" cy="1531012"/>
        </a:xfrm>
        <a:custGeom>
          <a:avLst/>
          <a:gdLst/>
          <a:ahLst/>
          <a:cxnLst/>
          <a:rect l="0" t="0" r="0" b="0"/>
          <a:pathLst>
            <a:path>
              <a:moveTo>
                <a:pt x="2013614" y="0"/>
              </a:moveTo>
              <a:lnTo>
                <a:pt x="2013614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832902" y="1245856"/>
          <a:ext cx="4027228" cy="1531012"/>
        </a:xfrm>
        <a:custGeom>
          <a:avLst/>
          <a:gdLst/>
          <a:ahLst/>
          <a:cxnLst/>
          <a:rect l="0" t="0" r="0" b="0"/>
          <a:pathLst>
            <a:path>
              <a:moveTo>
                <a:pt x="4027228" y="0"/>
              </a:moveTo>
              <a:lnTo>
                <a:pt x="4027228" y="1356277"/>
              </a:lnTo>
              <a:lnTo>
                <a:pt x="0" y="1356277"/>
              </a:lnTo>
              <a:lnTo>
                <a:pt x="0" y="15310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028059" y="413784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028059" y="413784"/>
        <a:ext cx="1664143" cy="832071"/>
      </dsp:txXfrm>
    </dsp:sp>
    <dsp:sp modelId="{8AC6BE8F-C6DE-485F-9821-42942A9DAF37}">
      <dsp:nvSpPr>
        <dsp:cNvPr id="0" name=""/>
        <dsp:cNvSpPr/>
      </dsp:nvSpPr>
      <dsp:spPr>
        <a:xfrm>
          <a:off x="830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830" y="2776868"/>
        <a:ext cx="1664143" cy="832071"/>
      </dsp:txXfrm>
    </dsp:sp>
    <dsp:sp modelId="{7CDB00ED-F02D-439A-A3FF-6831AD3FE716}">
      <dsp:nvSpPr>
        <dsp:cNvPr id="0" name=""/>
        <dsp:cNvSpPr/>
      </dsp:nvSpPr>
      <dsp:spPr>
        <a:xfrm>
          <a:off x="2014444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014444" y="2776868"/>
        <a:ext cx="1664143" cy="832071"/>
      </dsp:txXfrm>
    </dsp:sp>
    <dsp:sp modelId="{E47020DE-F0F5-4BA1-805E-0EDEC55C8488}">
      <dsp:nvSpPr>
        <dsp:cNvPr id="0" name=""/>
        <dsp:cNvSpPr/>
      </dsp:nvSpPr>
      <dsp:spPr>
        <a:xfrm>
          <a:off x="4028059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028059" y="2776868"/>
        <a:ext cx="1664143" cy="832071"/>
      </dsp:txXfrm>
    </dsp:sp>
    <dsp:sp modelId="{1B0D6D33-6AE4-46F5-9BE0-75EB3C1BA320}">
      <dsp:nvSpPr>
        <dsp:cNvPr id="0" name=""/>
        <dsp:cNvSpPr/>
      </dsp:nvSpPr>
      <dsp:spPr>
        <a:xfrm>
          <a:off x="6041673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041673" y="2776868"/>
        <a:ext cx="1664143" cy="832071"/>
      </dsp:txXfrm>
    </dsp:sp>
    <dsp:sp modelId="{1C69D7E8-1897-40D8-80B8-B36E63277713}">
      <dsp:nvSpPr>
        <dsp:cNvPr id="0" name=""/>
        <dsp:cNvSpPr/>
      </dsp:nvSpPr>
      <dsp:spPr>
        <a:xfrm>
          <a:off x="8055287" y="2776868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8055287" y="2776868"/>
        <a:ext cx="1664143" cy="832071"/>
      </dsp:txXfrm>
    </dsp:sp>
    <dsp:sp modelId="{06E7A541-4B89-4C25-86B7-DFC7559E28AF}">
      <dsp:nvSpPr>
        <dsp:cNvPr id="0" name=""/>
        <dsp:cNvSpPr/>
      </dsp:nvSpPr>
      <dsp:spPr>
        <a:xfrm>
          <a:off x="3021251" y="1595326"/>
          <a:ext cx="1664143" cy="83207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021251" y="1595326"/>
        <a:ext cx="1664143" cy="8320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684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6500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26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24047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97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77780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2885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1447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4279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05622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566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87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 marL="81002" marR="81002"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 marL="81002" marR="8100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 marL="81002" marR="81002"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05273A-FB8B-419D-950B-CDF6716C181C}">
  <ds:schemaRefs>
    <ds:schemaRef ds:uri="ea42722d-5f09-4047-92fd-fc0cc5ccbc5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DB9ADEE-6AF9-42A1-9512-C4CEA1916D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243</TotalTime>
  <Words>166</Words>
  <Application>Microsoft Office PowerPoint</Application>
  <PresentationFormat>Widescreen</PresentationFormat>
  <Paragraphs>75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3" baseType="lpstr">
      <vt:lpstr>Calibri</vt:lpstr>
      <vt:lpstr>Tw Cen MT</vt:lpstr>
      <vt:lpstr>Tw Cen MT Condensed</vt:lpstr>
      <vt:lpstr>Wingdings 3</vt:lpstr>
      <vt:lpstr>Integral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2018-01-11T09:41:42Z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13000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