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33F85994-BE5E-404A-BEAA-DA4C3C957AFE}"/>
    <pc:docChg chg="modSld modMainMaster">
      <pc:chgData name="Hans Hoffmann" userId="f82980a9-f4f1-4452-b2c3-fdebc7f56ebe" providerId="ADAL" clId="{33F85994-BE5E-404A-BEAA-DA4C3C957AFE}" dt="2018-01-10T14:20:09.619" v="1"/>
      <pc:docMkLst>
        <pc:docMk/>
      </pc:docMkLst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6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6"/>
            <ac:spMk id="4" creationId="{8AE02C2C-8B16-4D13-B828-6C0293EA910E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6"/>
            <ac:spMk id="5" creationId="{7A59AB99-53A2-4F93-9721-746E47F70E62}"/>
          </ac:spMkLst>
        </pc:sp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7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7"/>
            <ac:spMk id="3" creationId="{4F3E4D96-6E14-4FF0-8D29-B79895E070FC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7"/>
            <ac:spMk id="5" creationId="{C7A0CFB3-14FB-401B-A67B-8F0962620F88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7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8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8"/>
            <ac:spMk id="3" creationId="{8560503A-0134-46CF-BB1E-00F933AA68F8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8"/>
            <ac:spMk id="5" creationId="{1146CB8F-D82D-4E1C-B55B-C35A7196B35D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33F85994-BE5E-404A-BEAA-DA4C3C957AFE}" dt="2018-01-10T14:20:09.619" v="1"/>
        <pc:sldMkLst>
          <pc:docMk/>
          <pc:sldMk cId="0" sldId="259"/>
        </pc:sldMkLst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9"/>
            <ac:spMk id="3" creationId="{425E0876-414E-45BC-97D5-4763F12E88BE}"/>
          </ac:spMkLst>
        </pc:spChg>
        <pc:spChg chg="add del mod">
          <ac:chgData name="Hans Hoffmann" userId="f82980a9-f4f1-4452-b2c3-fdebc7f56ebe" providerId="ADAL" clId="{33F85994-BE5E-404A-BEAA-DA4C3C957AFE}" dt="2018-01-10T14:20:09.619" v="1"/>
          <ac:spMkLst>
            <pc:docMk/>
            <pc:sldMk cId="0" sldId="259"/>
            <ac:spMk id="5" creationId="{7B40F2D7-2515-4424-8649-98D1742D4595}"/>
          </ac:spMkLst>
        </pc:spChg>
        <pc:graphicFrameChg chg="mod">
          <ac:chgData name="Hans Hoffmann" userId="f82980a9-f4f1-4452-b2c3-fdebc7f56ebe" providerId="ADAL" clId="{33F85994-BE5E-404A-BEAA-DA4C3C957AFE}" dt="2018-01-10T14:18:52.390" v="0"/>
          <ac:graphicFrameMkLst>
            <pc:docMk/>
            <pc:sldMk cId="0" sldId="259"/>
            <ac:graphicFrameMk id="4" creationId="{00000000-0000-0000-0000-000000000000}"/>
          </ac:graphicFrameMkLst>
        </pc:graphicFrameChg>
      </pc:sldChg>
      <pc:sldMasterChg chg="modSp modSldLayout">
        <pc:chgData name="Hans Hoffmann" userId="f82980a9-f4f1-4452-b2c3-fdebc7f56ebe" providerId="ADAL" clId="{33F85994-BE5E-404A-BEAA-DA4C3C957AFE}" dt="2018-01-10T14:18:52.390" v="0"/>
        <pc:sldMasterMkLst>
          <pc:docMk/>
          <pc:sldMasterMk cId="3025815757" sldId="2147483694"/>
        </pc:sldMasterMkLst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2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3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4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5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6" creationId="{00000000-0000-0000-0000-000000000000}"/>
          </ac:spMkLst>
        </pc:spChg>
        <pc:spChg chg="mod">
          <ac:chgData name="Hans Hoffmann" userId="f82980a9-f4f1-4452-b2c3-fdebc7f56ebe" providerId="ADAL" clId="{33F85994-BE5E-404A-BEAA-DA4C3C957AFE}" dt="2018-01-10T14:18:52.390" v="0"/>
          <ac:spMkLst>
            <pc:docMk/>
            <pc:sldMasterMk cId="3025815757" sldId="2147483694"/>
            <ac:spMk id="62" creationId="{00000000-0000-0000-0000-000000000000}"/>
          </ac:spMkLst>
        </pc:spChg>
        <pc:grpChg chg="mod">
          <ac:chgData name="Hans Hoffmann" userId="f82980a9-f4f1-4452-b2c3-fdebc7f56ebe" providerId="ADAL" clId="{33F85994-BE5E-404A-BEAA-DA4C3C957AFE}" dt="2018-01-10T14:18:52.390" v="0"/>
          <ac:grpSpMkLst>
            <pc:docMk/>
            <pc:sldMasterMk cId="3025815757" sldId="2147483694"/>
            <ac:grpSpMk id="36" creationId="{00000000-0000-0000-0000-000000000000}"/>
          </ac:grpSpMkLst>
        </pc:grpChg>
        <pc:grpChg chg="mod">
          <ac:chgData name="Hans Hoffmann" userId="f82980a9-f4f1-4452-b2c3-fdebc7f56ebe" providerId="ADAL" clId="{33F85994-BE5E-404A-BEAA-DA4C3C957AFE}" dt="2018-01-10T14:18:52.390" v="0"/>
          <ac:grpSpMkLst>
            <pc:docMk/>
            <pc:sldMasterMk cId="3025815757" sldId="2147483694"/>
            <ac:grpSpMk id="49" creationId="{00000000-0000-0000-0000-000000000000}"/>
          </ac:grpSpMkLst>
        </pc:grp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455625609" sldId="2147483695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55625609" sldId="2147483695"/>
              <ac:spMk id="9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697598167" sldId="2147483696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697598167" sldId="2147483696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573936050" sldId="2147483697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573936050" sldId="2147483697"/>
              <ac:spMk id="1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835476098" sldId="2147483698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9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835476098" sldId="2147483698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271461972" sldId="2147483699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11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271461972" sldId="2147483699"/>
              <ac:spMk id="12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870583003" sldId="2147483700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870583003" sldId="214748370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870583003" sldId="2147483700"/>
              <ac:spMk id="8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582907231" sldId="2147483701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582907231" sldId="2147483701"/>
              <ac:spMk id="6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746046118" sldId="2147483702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746046118" sldId="2147483702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3267862566" sldId="2147483703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3267862566" sldId="2147483703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285007782" sldId="2147483704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285007782" sldId="2147483704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408368208" sldId="2147483705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6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5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408368208" sldId="2147483705"/>
              <ac:spMk id="19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529201947" sldId="2147483706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29201947" sldId="2147483706"/>
              <ac:spMk id="1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803313994" sldId="2147483707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1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1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20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803313994" sldId="2147483707"/>
              <ac:spMk id="2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4079788275" sldId="2147483708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7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10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4079788275" sldId="2147483708"/>
              <ac:spMk id="21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154312361" sldId="2147483709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154312361" sldId="2147483709"/>
              <ac:spMk id="10" creationId="{00000000-0000-0000-0000-000000000000}"/>
            </ac:spMkLst>
          </pc:spChg>
        </pc:sldLayoutChg>
        <pc:sldLayoutChg chg="modSp">
          <pc:chgData name="Hans Hoffmann" userId="f82980a9-f4f1-4452-b2c3-fdebc7f56ebe" providerId="ADAL" clId="{33F85994-BE5E-404A-BEAA-DA4C3C957AFE}" dt="2018-01-10T14:18:52.390" v="0"/>
          <pc:sldLayoutMkLst>
            <pc:docMk/>
            <pc:sldMasterMk cId="3025815757" sldId="2147483694"/>
            <pc:sldLayoutMk cId="2393669069" sldId="2147483710"/>
          </pc:sldLayoutMkLst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33F85994-BE5E-404A-BEAA-DA4C3C957AFE}" dt="2018-01-10T14:18:52.390" v="0"/>
            <ac:spMkLst>
              <pc:docMk/>
              <pc:sldMasterMk cId="3025815757" sldId="2147483694"/>
              <pc:sldLayoutMk cId="2393669069" sldId="2147483710"/>
              <ac:spMk id="10" creationId="{00000000-0000-0000-0000-000000000000}"/>
            </ac:spMkLst>
          </pc:spChg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CC36A3-B873-497D-AAC2-161B0930D2E4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398B256-05D7-40C4-87BE-DB709D7EE362}">
      <dgm:prSet phldrT="[Tekst]"/>
      <dgm:spPr/>
      <dgm:t>
        <a:bodyPr/>
        <a:lstStyle/>
        <a:p>
          <a:r>
            <a:rPr lang="da-DK" b="0" i="0" u="none"/>
            <a:t>Drama</a:t>
          </a:r>
          <a:endParaRPr lang="da-DK"/>
        </a:p>
      </dgm:t>
    </dgm:pt>
    <dgm:pt modelId="{B5FB665A-CC29-40B5-AFB4-BD8562023CE8}" type="parTrans" cxnId="{E4EC49B7-CFED-4AAA-9073-EA3E152C9407}">
      <dgm:prSet/>
      <dgm:spPr/>
      <dgm:t>
        <a:bodyPr/>
        <a:lstStyle/>
        <a:p>
          <a:endParaRPr lang="da-DK"/>
        </a:p>
      </dgm:t>
    </dgm:pt>
    <dgm:pt modelId="{95A16344-AEA5-43B1-BDC0-C00C3957F4A8}" type="sibTrans" cxnId="{E4EC49B7-CFED-4AAA-9073-EA3E152C9407}">
      <dgm:prSet/>
      <dgm:spPr/>
      <dgm:t>
        <a:bodyPr/>
        <a:lstStyle/>
        <a:p>
          <a:endParaRPr lang="da-DK"/>
        </a:p>
      </dgm:t>
    </dgm:pt>
    <dgm:pt modelId="{6F0B5359-8030-4B0F-9668-D57A60F99D92}">
      <dgm:prSet/>
      <dgm:spPr/>
      <dgm:t>
        <a:bodyPr/>
        <a:lstStyle/>
        <a:p>
          <a:r>
            <a:rPr lang="da-DK" b="0" i="0" u="none"/>
            <a:t>Komedie</a:t>
          </a:r>
          <a:endParaRPr lang="da-DK"/>
        </a:p>
      </dgm:t>
    </dgm:pt>
    <dgm:pt modelId="{9F678687-12A1-4744-A92E-BA6E3EB7A9CA}" type="parTrans" cxnId="{9C247E13-C45A-4F5E-8B3E-8D701F899E50}">
      <dgm:prSet/>
      <dgm:spPr/>
      <dgm:t>
        <a:bodyPr/>
        <a:lstStyle/>
        <a:p>
          <a:endParaRPr lang="da-DK"/>
        </a:p>
      </dgm:t>
    </dgm:pt>
    <dgm:pt modelId="{2D6CC3BC-BC8B-438C-A76E-C7E9F950976F}" type="sibTrans" cxnId="{9C247E13-C45A-4F5E-8B3E-8D701F899E50}">
      <dgm:prSet/>
      <dgm:spPr/>
      <dgm:t>
        <a:bodyPr/>
        <a:lstStyle/>
        <a:p>
          <a:endParaRPr lang="da-DK"/>
        </a:p>
      </dgm:t>
    </dgm:pt>
    <dgm:pt modelId="{476D5E0C-49D1-43A8-B668-DEE60C5A33E3}">
      <dgm:prSet/>
      <dgm:spPr/>
      <dgm:t>
        <a:bodyPr/>
        <a:lstStyle/>
        <a:p>
          <a:r>
            <a:rPr lang="da-DK" b="0" i="0" u="none"/>
            <a:t>Action</a:t>
          </a:r>
          <a:endParaRPr lang="da-DK"/>
        </a:p>
      </dgm:t>
    </dgm:pt>
    <dgm:pt modelId="{9CC0563F-9917-47A9-8781-405ECE901B15}" type="parTrans" cxnId="{2F7BBBEF-8CB8-43BF-8C2F-1D5602D5808D}">
      <dgm:prSet/>
      <dgm:spPr/>
      <dgm:t>
        <a:bodyPr/>
        <a:lstStyle/>
        <a:p>
          <a:endParaRPr lang="da-DK"/>
        </a:p>
      </dgm:t>
    </dgm:pt>
    <dgm:pt modelId="{2EB620FB-9E32-4F3D-B14C-DD39660BA9F8}" type="sibTrans" cxnId="{2F7BBBEF-8CB8-43BF-8C2F-1D5602D5808D}">
      <dgm:prSet/>
      <dgm:spPr/>
      <dgm:t>
        <a:bodyPr/>
        <a:lstStyle/>
        <a:p>
          <a:endParaRPr lang="da-DK"/>
        </a:p>
      </dgm:t>
    </dgm:pt>
    <dgm:pt modelId="{93DD41C9-B07D-44FE-B9CB-16AE1FFB066C}">
      <dgm:prSet/>
      <dgm:spPr/>
      <dgm:t>
        <a:bodyPr/>
        <a:lstStyle/>
        <a:p>
          <a:r>
            <a:rPr lang="da-DK" b="0" i="0" u="none"/>
            <a:t>Science fiction</a:t>
          </a:r>
          <a:endParaRPr lang="da-DK"/>
        </a:p>
      </dgm:t>
    </dgm:pt>
    <dgm:pt modelId="{1A6B5154-4A77-44E9-94A6-B47D40225026}" type="parTrans" cxnId="{9DA4C852-DCFE-4852-B33F-AB572D50C13E}">
      <dgm:prSet/>
      <dgm:spPr/>
      <dgm:t>
        <a:bodyPr/>
        <a:lstStyle/>
        <a:p>
          <a:endParaRPr lang="da-DK"/>
        </a:p>
      </dgm:t>
    </dgm:pt>
    <dgm:pt modelId="{582CE04D-8638-4AA0-87BA-76B4546C9C2E}" type="sibTrans" cxnId="{9DA4C852-DCFE-4852-B33F-AB572D50C13E}">
      <dgm:prSet/>
      <dgm:spPr/>
      <dgm:t>
        <a:bodyPr/>
        <a:lstStyle/>
        <a:p>
          <a:endParaRPr lang="da-DK"/>
        </a:p>
      </dgm:t>
    </dgm:pt>
    <dgm:pt modelId="{DF5F6A4E-FAFE-4439-898C-FF74D829215B}">
      <dgm:prSet/>
      <dgm:spPr/>
      <dgm:t>
        <a:bodyPr/>
        <a:lstStyle/>
        <a:p>
          <a:r>
            <a:rPr lang="da-DK" b="0" i="0" u="none"/>
            <a:t>Thriller</a:t>
          </a:r>
          <a:endParaRPr lang="da-DK"/>
        </a:p>
      </dgm:t>
    </dgm:pt>
    <dgm:pt modelId="{52D4E71D-7AAC-4C97-B9E5-2FFD2A2AB1E8}" type="parTrans" cxnId="{7EBD90E4-E902-4D23-97A4-CE1666F74484}">
      <dgm:prSet/>
      <dgm:spPr/>
      <dgm:t>
        <a:bodyPr/>
        <a:lstStyle/>
        <a:p>
          <a:endParaRPr lang="da-DK"/>
        </a:p>
      </dgm:t>
    </dgm:pt>
    <dgm:pt modelId="{0A4A233C-57BD-4228-85EF-E187D0C1027B}" type="sibTrans" cxnId="{7EBD90E4-E902-4D23-97A4-CE1666F74484}">
      <dgm:prSet/>
      <dgm:spPr/>
      <dgm:t>
        <a:bodyPr/>
        <a:lstStyle/>
        <a:p>
          <a:endParaRPr lang="da-DK"/>
        </a:p>
      </dgm:t>
    </dgm:pt>
    <dgm:pt modelId="{7EC04D9C-6692-497F-BCDB-8E1E74475620}">
      <dgm:prSet/>
      <dgm:spPr/>
      <dgm:t>
        <a:bodyPr/>
        <a:lstStyle/>
        <a:p>
          <a:r>
            <a:rPr lang="da-DK" b="0" i="0" u="none"/>
            <a:t>Gangster</a:t>
          </a:r>
          <a:endParaRPr lang="da-DK"/>
        </a:p>
      </dgm:t>
    </dgm:pt>
    <dgm:pt modelId="{0100CEE6-32B5-415F-8DE2-D7933F63DD74}" type="parTrans" cxnId="{6EE0A5E4-903D-4FF8-90FC-C6CDEBE473FA}">
      <dgm:prSet/>
      <dgm:spPr/>
      <dgm:t>
        <a:bodyPr/>
        <a:lstStyle/>
        <a:p>
          <a:endParaRPr lang="da-DK"/>
        </a:p>
      </dgm:t>
    </dgm:pt>
    <dgm:pt modelId="{289FB47E-29F8-4045-8B40-5E6ADDB87F63}" type="sibTrans" cxnId="{6EE0A5E4-903D-4FF8-90FC-C6CDEBE473FA}">
      <dgm:prSet/>
      <dgm:spPr/>
      <dgm:t>
        <a:bodyPr/>
        <a:lstStyle/>
        <a:p>
          <a:endParaRPr lang="da-DK"/>
        </a:p>
      </dgm:t>
    </dgm:pt>
    <dgm:pt modelId="{0F85FFD3-5181-44D3-B7AB-A3548A1BD33A}">
      <dgm:prSet/>
      <dgm:spPr/>
      <dgm:t>
        <a:bodyPr/>
        <a:lstStyle/>
        <a:p>
          <a:r>
            <a:rPr lang="da-DK" b="0" i="0" u="none"/>
            <a:t>Krimi</a:t>
          </a:r>
          <a:endParaRPr lang="da-DK"/>
        </a:p>
      </dgm:t>
    </dgm:pt>
    <dgm:pt modelId="{6C109F1B-54FC-4740-A541-C090BBEBE89C}" type="parTrans" cxnId="{C454463C-1960-486B-B8A0-DA8C12AF020E}">
      <dgm:prSet/>
      <dgm:spPr/>
      <dgm:t>
        <a:bodyPr/>
        <a:lstStyle/>
        <a:p>
          <a:endParaRPr lang="da-DK"/>
        </a:p>
      </dgm:t>
    </dgm:pt>
    <dgm:pt modelId="{78AE4C55-5B7D-4CB0-8F9D-87821ABD1FF7}" type="sibTrans" cxnId="{C454463C-1960-486B-B8A0-DA8C12AF020E}">
      <dgm:prSet/>
      <dgm:spPr/>
      <dgm:t>
        <a:bodyPr/>
        <a:lstStyle/>
        <a:p>
          <a:endParaRPr lang="da-DK"/>
        </a:p>
      </dgm:t>
    </dgm:pt>
    <dgm:pt modelId="{9E4FB1C3-2487-4CF1-A1F3-AB8E4576EF32}">
      <dgm:prSet/>
      <dgm:spPr/>
      <dgm:t>
        <a:bodyPr/>
        <a:lstStyle/>
        <a:p>
          <a:r>
            <a:rPr lang="da-DK" b="0" i="0" u="none"/>
            <a:t>Film-Noir</a:t>
          </a:r>
          <a:endParaRPr lang="da-DK"/>
        </a:p>
      </dgm:t>
    </dgm:pt>
    <dgm:pt modelId="{DF2CBB47-26F6-493E-9565-03A9B112EA34}" type="parTrans" cxnId="{688A837D-516F-4D8F-BDB6-79F4B47E55AF}">
      <dgm:prSet/>
      <dgm:spPr/>
      <dgm:t>
        <a:bodyPr/>
        <a:lstStyle/>
        <a:p>
          <a:endParaRPr lang="da-DK"/>
        </a:p>
      </dgm:t>
    </dgm:pt>
    <dgm:pt modelId="{23226061-4BF7-4931-BF97-D593AB88C95F}" type="sibTrans" cxnId="{688A837D-516F-4D8F-BDB6-79F4B47E55AF}">
      <dgm:prSet/>
      <dgm:spPr/>
      <dgm:t>
        <a:bodyPr/>
        <a:lstStyle/>
        <a:p>
          <a:endParaRPr lang="da-DK"/>
        </a:p>
      </dgm:t>
    </dgm:pt>
    <dgm:pt modelId="{C8F57868-AE05-4BCF-B5A1-A11F6D168383}">
      <dgm:prSet/>
      <dgm:spPr/>
      <dgm:t>
        <a:bodyPr/>
        <a:lstStyle/>
        <a:p>
          <a:r>
            <a:rPr lang="da-DK" b="0" i="0" u="none"/>
            <a:t>Krig</a:t>
          </a:r>
          <a:endParaRPr lang="da-DK"/>
        </a:p>
      </dgm:t>
    </dgm:pt>
    <dgm:pt modelId="{99E20716-53F3-414E-9189-2F5908D22E3E}" type="parTrans" cxnId="{B332B81D-0D82-4D25-9883-ABB550919159}">
      <dgm:prSet/>
      <dgm:spPr/>
      <dgm:t>
        <a:bodyPr/>
        <a:lstStyle/>
        <a:p>
          <a:endParaRPr lang="da-DK"/>
        </a:p>
      </dgm:t>
    </dgm:pt>
    <dgm:pt modelId="{95489A44-59EE-4B5B-AD9F-469C0EF12CC2}" type="sibTrans" cxnId="{B332B81D-0D82-4D25-9883-ABB550919159}">
      <dgm:prSet/>
      <dgm:spPr/>
      <dgm:t>
        <a:bodyPr/>
        <a:lstStyle/>
        <a:p>
          <a:endParaRPr lang="da-DK"/>
        </a:p>
      </dgm:t>
    </dgm:pt>
    <dgm:pt modelId="{AC547400-9B98-41A4-81BD-228FCB874507}">
      <dgm:prSet/>
      <dgm:spPr/>
      <dgm:t>
        <a:bodyPr/>
        <a:lstStyle/>
        <a:p>
          <a:r>
            <a:rPr lang="da-DK" b="0" i="0" u="none"/>
            <a:t>Kærlighed</a:t>
          </a:r>
          <a:endParaRPr lang="da-DK"/>
        </a:p>
      </dgm:t>
    </dgm:pt>
    <dgm:pt modelId="{7680209E-337E-4A80-92A6-48C832FB65A3}" type="parTrans" cxnId="{CFD32CC6-C490-4125-8D11-EC58BD2F415F}">
      <dgm:prSet/>
      <dgm:spPr/>
      <dgm:t>
        <a:bodyPr/>
        <a:lstStyle/>
        <a:p>
          <a:endParaRPr lang="da-DK"/>
        </a:p>
      </dgm:t>
    </dgm:pt>
    <dgm:pt modelId="{66F06284-43F8-4948-993F-4836BF627913}" type="sibTrans" cxnId="{CFD32CC6-C490-4125-8D11-EC58BD2F415F}">
      <dgm:prSet/>
      <dgm:spPr/>
      <dgm:t>
        <a:bodyPr/>
        <a:lstStyle/>
        <a:p>
          <a:endParaRPr lang="da-DK"/>
        </a:p>
      </dgm:t>
    </dgm:pt>
    <dgm:pt modelId="{C71BC7B7-5B16-4092-82BD-3A28690FDB19}">
      <dgm:prSet phldrT="[Tekst]"/>
      <dgm:spPr/>
      <dgm:t>
        <a:bodyPr/>
        <a:lstStyle/>
        <a:p>
          <a:r>
            <a:rPr lang="da-DK"/>
            <a:t>Gys</a:t>
          </a:r>
        </a:p>
      </dgm:t>
    </dgm:pt>
    <dgm:pt modelId="{217932F3-1845-485B-BB09-F8A7B07C09AA}" type="parTrans" cxnId="{C82D8CBF-DC3E-4EBE-BD09-2FA7E103DA60}">
      <dgm:prSet/>
      <dgm:spPr/>
      <dgm:t>
        <a:bodyPr/>
        <a:lstStyle/>
        <a:p>
          <a:endParaRPr lang="da-DK"/>
        </a:p>
      </dgm:t>
    </dgm:pt>
    <dgm:pt modelId="{39CDF71D-F96E-4CB0-A59B-33FCF669FDEF}" type="sibTrans" cxnId="{C82D8CBF-DC3E-4EBE-BD09-2FA7E103DA60}">
      <dgm:prSet/>
      <dgm:spPr/>
      <dgm:t>
        <a:bodyPr/>
        <a:lstStyle/>
        <a:p>
          <a:endParaRPr lang="da-DK"/>
        </a:p>
      </dgm:t>
    </dgm:pt>
    <dgm:pt modelId="{9A5B7A19-08CF-47C0-ACC9-8E1B9E17299D}" type="pres">
      <dgm:prSet presAssocID="{9DCC36A3-B873-497D-AAC2-161B0930D2E4}" presName="Name0" presStyleCnt="0">
        <dgm:presLayoutVars>
          <dgm:dir/>
          <dgm:animLvl val="lvl"/>
          <dgm:resizeHandles val="exact"/>
        </dgm:presLayoutVars>
      </dgm:prSet>
      <dgm:spPr/>
    </dgm:pt>
    <dgm:pt modelId="{E4E9E665-98A5-45D1-8913-7D7511DF8369}" type="pres">
      <dgm:prSet presAssocID="{C71BC7B7-5B16-4092-82BD-3A28690FDB19}" presName="Name8" presStyleCnt="0"/>
      <dgm:spPr/>
    </dgm:pt>
    <dgm:pt modelId="{BA4004C9-A960-40D1-B240-95D833CE690B}" type="pres">
      <dgm:prSet presAssocID="{C71BC7B7-5B16-4092-82BD-3A28690FDB19}" presName="level" presStyleLbl="node1" presStyleIdx="0" presStyleCnt="11">
        <dgm:presLayoutVars>
          <dgm:chMax val="1"/>
          <dgm:bulletEnabled val="1"/>
        </dgm:presLayoutVars>
      </dgm:prSet>
      <dgm:spPr/>
    </dgm:pt>
    <dgm:pt modelId="{30E60341-C4E4-4774-B461-194092402997}" type="pres">
      <dgm:prSet presAssocID="{C71BC7B7-5B16-4092-82BD-3A28690FDB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3EEB03A-E3FA-4004-BAA4-1B4059B68E46}" type="pres">
      <dgm:prSet presAssocID="{E398B256-05D7-40C4-87BE-DB709D7EE362}" presName="Name8" presStyleCnt="0"/>
      <dgm:spPr/>
    </dgm:pt>
    <dgm:pt modelId="{5D1EA132-268B-4DCE-A468-CE2B5C9C3126}" type="pres">
      <dgm:prSet presAssocID="{E398B256-05D7-40C4-87BE-DB709D7EE362}" presName="level" presStyleLbl="node1" presStyleIdx="1" presStyleCnt="11">
        <dgm:presLayoutVars>
          <dgm:chMax val="1"/>
          <dgm:bulletEnabled val="1"/>
        </dgm:presLayoutVars>
      </dgm:prSet>
      <dgm:spPr/>
    </dgm:pt>
    <dgm:pt modelId="{79888A8A-1A0C-4F84-BF4C-D0A6BB440B57}" type="pres">
      <dgm:prSet presAssocID="{E398B256-05D7-40C4-87BE-DB709D7EE36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6843D8C-54B4-4AEE-B157-4F9FF2A8592B}" type="pres">
      <dgm:prSet presAssocID="{6F0B5359-8030-4B0F-9668-D57A60F99D92}" presName="Name8" presStyleCnt="0"/>
      <dgm:spPr/>
    </dgm:pt>
    <dgm:pt modelId="{73B8D673-0657-4E4D-99E2-D6EEDAAC95C2}" type="pres">
      <dgm:prSet presAssocID="{6F0B5359-8030-4B0F-9668-D57A60F99D92}" presName="level" presStyleLbl="node1" presStyleIdx="2" presStyleCnt="11">
        <dgm:presLayoutVars>
          <dgm:chMax val="1"/>
          <dgm:bulletEnabled val="1"/>
        </dgm:presLayoutVars>
      </dgm:prSet>
      <dgm:spPr/>
    </dgm:pt>
    <dgm:pt modelId="{C39F6FCB-2930-42FB-A0F5-5EFADB9D1FF1}" type="pres">
      <dgm:prSet presAssocID="{6F0B5359-8030-4B0F-9668-D57A60F99D9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AED840D-4F72-4AE5-BAD8-4E01F2F79B51}" type="pres">
      <dgm:prSet presAssocID="{476D5E0C-49D1-43A8-B668-DEE60C5A33E3}" presName="Name8" presStyleCnt="0"/>
      <dgm:spPr/>
    </dgm:pt>
    <dgm:pt modelId="{D37A90EE-EF12-43D8-A31A-C95293F1AF89}" type="pres">
      <dgm:prSet presAssocID="{476D5E0C-49D1-43A8-B668-DEE60C5A33E3}" presName="level" presStyleLbl="node1" presStyleIdx="3" presStyleCnt="11">
        <dgm:presLayoutVars>
          <dgm:chMax val="1"/>
          <dgm:bulletEnabled val="1"/>
        </dgm:presLayoutVars>
      </dgm:prSet>
      <dgm:spPr/>
    </dgm:pt>
    <dgm:pt modelId="{B4B8F736-2A71-464C-9BF3-56A245BA4C5D}" type="pres">
      <dgm:prSet presAssocID="{476D5E0C-49D1-43A8-B668-DEE60C5A33E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E9A58D9-F739-445C-ACC7-45ECBFA5AAAE}" type="pres">
      <dgm:prSet presAssocID="{93DD41C9-B07D-44FE-B9CB-16AE1FFB066C}" presName="Name8" presStyleCnt="0"/>
      <dgm:spPr/>
    </dgm:pt>
    <dgm:pt modelId="{675DFDF3-FFE6-4CB0-8EC5-6DE79704F8A4}" type="pres">
      <dgm:prSet presAssocID="{93DD41C9-B07D-44FE-B9CB-16AE1FFB066C}" presName="level" presStyleLbl="node1" presStyleIdx="4" presStyleCnt="11">
        <dgm:presLayoutVars>
          <dgm:chMax val="1"/>
          <dgm:bulletEnabled val="1"/>
        </dgm:presLayoutVars>
      </dgm:prSet>
      <dgm:spPr/>
    </dgm:pt>
    <dgm:pt modelId="{9AFDBCEC-2E5B-4094-8F4B-EF52F509F746}" type="pres">
      <dgm:prSet presAssocID="{93DD41C9-B07D-44FE-B9CB-16AE1FFB066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A78644C-402C-4F36-868E-CBB4A9888453}" type="pres">
      <dgm:prSet presAssocID="{DF5F6A4E-FAFE-4439-898C-FF74D829215B}" presName="Name8" presStyleCnt="0"/>
      <dgm:spPr/>
    </dgm:pt>
    <dgm:pt modelId="{BF051644-1D23-4428-B366-ED1A44425AED}" type="pres">
      <dgm:prSet presAssocID="{DF5F6A4E-FAFE-4439-898C-FF74D829215B}" presName="level" presStyleLbl="node1" presStyleIdx="5" presStyleCnt="11">
        <dgm:presLayoutVars>
          <dgm:chMax val="1"/>
          <dgm:bulletEnabled val="1"/>
        </dgm:presLayoutVars>
      </dgm:prSet>
      <dgm:spPr/>
    </dgm:pt>
    <dgm:pt modelId="{5F36946D-1772-44D3-87D3-5AF335626637}" type="pres">
      <dgm:prSet presAssocID="{DF5F6A4E-FAFE-4439-898C-FF74D829215B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ED13C7C-933D-47AA-AC66-DE68C08E9F5F}" type="pres">
      <dgm:prSet presAssocID="{7EC04D9C-6692-497F-BCDB-8E1E74475620}" presName="Name8" presStyleCnt="0"/>
      <dgm:spPr/>
    </dgm:pt>
    <dgm:pt modelId="{AB9FB055-2B11-490A-98C8-94D904EAB681}" type="pres">
      <dgm:prSet presAssocID="{7EC04D9C-6692-497F-BCDB-8E1E74475620}" presName="level" presStyleLbl="node1" presStyleIdx="6" presStyleCnt="11">
        <dgm:presLayoutVars>
          <dgm:chMax val="1"/>
          <dgm:bulletEnabled val="1"/>
        </dgm:presLayoutVars>
      </dgm:prSet>
      <dgm:spPr/>
    </dgm:pt>
    <dgm:pt modelId="{641DABE0-555C-4162-B34E-CA13963282C3}" type="pres">
      <dgm:prSet presAssocID="{7EC04D9C-6692-497F-BCDB-8E1E74475620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B28016B-F49E-4DBC-904C-9BB4122DA158}" type="pres">
      <dgm:prSet presAssocID="{0F85FFD3-5181-44D3-B7AB-A3548A1BD33A}" presName="Name8" presStyleCnt="0"/>
      <dgm:spPr/>
    </dgm:pt>
    <dgm:pt modelId="{4E98876C-2366-4351-8040-02D1DC5597E1}" type="pres">
      <dgm:prSet presAssocID="{0F85FFD3-5181-44D3-B7AB-A3548A1BD33A}" presName="level" presStyleLbl="node1" presStyleIdx="7" presStyleCnt="11">
        <dgm:presLayoutVars>
          <dgm:chMax val="1"/>
          <dgm:bulletEnabled val="1"/>
        </dgm:presLayoutVars>
      </dgm:prSet>
      <dgm:spPr/>
    </dgm:pt>
    <dgm:pt modelId="{5A5477FE-6548-4314-8C1C-AB5738F555B4}" type="pres">
      <dgm:prSet presAssocID="{0F85FFD3-5181-44D3-B7AB-A3548A1BD33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A5A5D1BA-BAA2-47A0-BAFA-A6024F8CC13D}" type="pres">
      <dgm:prSet presAssocID="{9E4FB1C3-2487-4CF1-A1F3-AB8E4576EF32}" presName="Name8" presStyleCnt="0"/>
      <dgm:spPr/>
    </dgm:pt>
    <dgm:pt modelId="{E9E48EC0-EA97-460C-BABE-749159A8D996}" type="pres">
      <dgm:prSet presAssocID="{9E4FB1C3-2487-4CF1-A1F3-AB8E4576EF32}" presName="level" presStyleLbl="node1" presStyleIdx="8" presStyleCnt="11">
        <dgm:presLayoutVars>
          <dgm:chMax val="1"/>
          <dgm:bulletEnabled val="1"/>
        </dgm:presLayoutVars>
      </dgm:prSet>
      <dgm:spPr/>
    </dgm:pt>
    <dgm:pt modelId="{840D2886-73EF-4C6A-A033-6EE77E7065CE}" type="pres">
      <dgm:prSet presAssocID="{9E4FB1C3-2487-4CF1-A1F3-AB8E4576EF3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86E7BBCE-55FF-4CCC-A94D-4E5C9B581BEB}" type="pres">
      <dgm:prSet presAssocID="{C8F57868-AE05-4BCF-B5A1-A11F6D168383}" presName="Name8" presStyleCnt="0"/>
      <dgm:spPr/>
    </dgm:pt>
    <dgm:pt modelId="{0665A63B-9648-49CB-B07A-70DEE9442B8D}" type="pres">
      <dgm:prSet presAssocID="{C8F57868-AE05-4BCF-B5A1-A11F6D168383}" presName="level" presStyleLbl="node1" presStyleIdx="9" presStyleCnt="11">
        <dgm:presLayoutVars>
          <dgm:chMax val="1"/>
          <dgm:bulletEnabled val="1"/>
        </dgm:presLayoutVars>
      </dgm:prSet>
      <dgm:spPr/>
    </dgm:pt>
    <dgm:pt modelId="{E194148B-980E-48FC-9C3C-DE376D598658}" type="pres">
      <dgm:prSet presAssocID="{C8F57868-AE05-4BCF-B5A1-A11F6D16838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5B4DD9A-51A1-4BF3-B560-96DACE63FE49}" type="pres">
      <dgm:prSet presAssocID="{AC547400-9B98-41A4-81BD-228FCB874507}" presName="Name8" presStyleCnt="0"/>
      <dgm:spPr/>
    </dgm:pt>
    <dgm:pt modelId="{A0D852CD-8328-494C-BF27-931B98404E1D}" type="pres">
      <dgm:prSet presAssocID="{AC547400-9B98-41A4-81BD-228FCB874507}" presName="level" presStyleLbl="node1" presStyleIdx="10" presStyleCnt="11">
        <dgm:presLayoutVars>
          <dgm:chMax val="1"/>
          <dgm:bulletEnabled val="1"/>
        </dgm:presLayoutVars>
      </dgm:prSet>
      <dgm:spPr/>
    </dgm:pt>
    <dgm:pt modelId="{8DD5CE48-6AE9-427F-A67A-74CCBB508095}" type="pres">
      <dgm:prSet presAssocID="{AC547400-9B98-41A4-81BD-228FCB874507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7A6BD0E-9312-4C0F-B8B5-A954815AECC4}" type="presOf" srcId="{0F85FFD3-5181-44D3-B7AB-A3548A1BD33A}" destId="{4E98876C-2366-4351-8040-02D1DC5597E1}" srcOrd="0" destOrd="0" presId="urn:microsoft.com/office/officeart/2005/8/layout/pyramid1"/>
    <dgm:cxn modelId="{E1508D10-9B96-4E6B-9F95-3C507ED39F1D}" type="presOf" srcId="{93DD41C9-B07D-44FE-B9CB-16AE1FFB066C}" destId="{675DFDF3-FFE6-4CB0-8EC5-6DE79704F8A4}" srcOrd="0" destOrd="0" presId="urn:microsoft.com/office/officeart/2005/8/layout/pyramid1"/>
    <dgm:cxn modelId="{9C247E13-C45A-4F5E-8B3E-8D701F899E50}" srcId="{9DCC36A3-B873-497D-AAC2-161B0930D2E4}" destId="{6F0B5359-8030-4B0F-9668-D57A60F99D92}" srcOrd="2" destOrd="0" parTransId="{9F678687-12A1-4744-A92E-BA6E3EB7A9CA}" sibTransId="{2D6CC3BC-BC8B-438C-A76E-C7E9F950976F}"/>
    <dgm:cxn modelId="{547CEA15-F816-4844-8357-F3B99C647343}" type="presOf" srcId="{AC547400-9B98-41A4-81BD-228FCB874507}" destId="{8DD5CE48-6AE9-427F-A67A-74CCBB508095}" srcOrd="1" destOrd="0" presId="urn:microsoft.com/office/officeart/2005/8/layout/pyramid1"/>
    <dgm:cxn modelId="{B332B81D-0D82-4D25-9883-ABB550919159}" srcId="{9DCC36A3-B873-497D-AAC2-161B0930D2E4}" destId="{C8F57868-AE05-4BCF-B5A1-A11F6D168383}" srcOrd="9" destOrd="0" parTransId="{99E20716-53F3-414E-9189-2F5908D22E3E}" sibTransId="{95489A44-59EE-4B5B-AD9F-469C0EF12CC2}"/>
    <dgm:cxn modelId="{44841E3A-5481-4F38-B431-7E15B98CBF20}" type="presOf" srcId="{6F0B5359-8030-4B0F-9668-D57A60F99D92}" destId="{C39F6FCB-2930-42FB-A0F5-5EFADB9D1FF1}" srcOrd="1" destOrd="0" presId="urn:microsoft.com/office/officeart/2005/8/layout/pyramid1"/>
    <dgm:cxn modelId="{C454463C-1960-486B-B8A0-DA8C12AF020E}" srcId="{9DCC36A3-B873-497D-AAC2-161B0930D2E4}" destId="{0F85FFD3-5181-44D3-B7AB-A3548A1BD33A}" srcOrd="7" destOrd="0" parTransId="{6C109F1B-54FC-4740-A541-C090BBEBE89C}" sibTransId="{78AE4C55-5B7D-4CB0-8F9D-87821ABD1FF7}"/>
    <dgm:cxn modelId="{88778740-0CE3-4D1E-84CB-D1BDFD63C4C3}" type="presOf" srcId="{9DCC36A3-B873-497D-AAC2-161B0930D2E4}" destId="{9A5B7A19-08CF-47C0-ACC9-8E1B9E17299D}" srcOrd="0" destOrd="0" presId="urn:microsoft.com/office/officeart/2005/8/layout/pyramid1"/>
    <dgm:cxn modelId="{727E9D5F-5894-48F7-B169-341709CBF0C0}" type="presOf" srcId="{9E4FB1C3-2487-4CF1-A1F3-AB8E4576EF32}" destId="{840D2886-73EF-4C6A-A033-6EE77E7065CE}" srcOrd="1" destOrd="0" presId="urn:microsoft.com/office/officeart/2005/8/layout/pyramid1"/>
    <dgm:cxn modelId="{F1C0C34A-911F-461E-A064-21597032D32A}" type="presOf" srcId="{DF5F6A4E-FAFE-4439-898C-FF74D829215B}" destId="{BF051644-1D23-4428-B366-ED1A44425AED}" srcOrd="0" destOrd="0" presId="urn:microsoft.com/office/officeart/2005/8/layout/pyramid1"/>
    <dgm:cxn modelId="{04AB544F-FBBE-431F-BEFE-79B3B6343F67}" type="presOf" srcId="{C71BC7B7-5B16-4092-82BD-3A28690FDB19}" destId="{30E60341-C4E4-4774-B461-194092402997}" srcOrd="1" destOrd="0" presId="urn:microsoft.com/office/officeart/2005/8/layout/pyramid1"/>
    <dgm:cxn modelId="{FFFF0050-0001-4A0D-A962-BDBCE69780AF}" type="presOf" srcId="{476D5E0C-49D1-43A8-B668-DEE60C5A33E3}" destId="{D37A90EE-EF12-43D8-A31A-C95293F1AF89}" srcOrd="0" destOrd="0" presId="urn:microsoft.com/office/officeart/2005/8/layout/pyramid1"/>
    <dgm:cxn modelId="{9DA4C852-DCFE-4852-B33F-AB572D50C13E}" srcId="{9DCC36A3-B873-497D-AAC2-161B0930D2E4}" destId="{93DD41C9-B07D-44FE-B9CB-16AE1FFB066C}" srcOrd="4" destOrd="0" parTransId="{1A6B5154-4A77-44E9-94A6-B47D40225026}" sibTransId="{582CE04D-8638-4AA0-87BA-76B4546C9C2E}"/>
    <dgm:cxn modelId="{A4C25476-1135-4E2D-AE60-033AFB620BCE}" type="presOf" srcId="{C71BC7B7-5B16-4092-82BD-3A28690FDB19}" destId="{BA4004C9-A960-40D1-B240-95D833CE690B}" srcOrd="0" destOrd="0" presId="urn:microsoft.com/office/officeart/2005/8/layout/pyramid1"/>
    <dgm:cxn modelId="{0D31F879-E55A-41DD-9C14-4D7CECBD3150}" type="presOf" srcId="{E398B256-05D7-40C4-87BE-DB709D7EE362}" destId="{5D1EA132-268B-4DCE-A468-CE2B5C9C3126}" srcOrd="0" destOrd="0" presId="urn:microsoft.com/office/officeart/2005/8/layout/pyramid1"/>
    <dgm:cxn modelId="{688A837D-516F-4D8F-BDB6-79F4B47E55AF}" srcId="{9DCC36A3-B873-497D-AAC2-161B0930D2E4}" destId="{9E4FB1C3-2487-4CF1-A1F3-AB8E4576EF32}" srcOrd="8" destOrd="0" parTransId="{DF2CBB47-26F6-493E-9565-03A9B112EA34}" sibTransId="{23226061-4BF7-4931-BF97-D593AB88C95F}"/>
    <dgm:cxn modelId="{65C9C27E-9D11-4132-96A7-129187A7CC48}" type="presOf" srcId="{476D5E0C-49D1-43A8-B668-DEE60C5A33E3}" destId="{B4B8F736-2A71-464C-9BF3-56A245BA4C5D}" srcOrd="1" destOrd="0" presId="urn:microsoft.com/office/officeart/2005/8/layout/pyramid1"/>
    <dgm:cxn modelId="{03A44C84-4D01-4B97-8935-74FF2E523670}" type="presOf" srcId="{DF5F6A4E-FAFE-4439-898C-FF74D829215B}" destId="{5F36946D-1772-44D3-87D3-5AF335626637}" srcOrd="1" destOrd="0" presId="urn:microsoft.com/office/officeart/2005/8/layout/pyramid1"/>
    <dgm:cxn modelId="{7BFCB188-207C-4031-88A8-01C322C81F7A}" type="presOf" srcId="{0F85FFD3-5181-44D3-B7AB-A3548A1BD33A}" destId="{5A5477FE-6548-4314-8C1C-AB5738F555B4}" srcOrd="1" destOrd="0" presId="urn:microsoft.com/office/officeart/2005/8/layout/pyramid1"/>
    <dgm:cxn modelId="{7BE94393-D7D4-4236-B705-743C5CAC5CAF}" type="presOf" srcId="{7EC04D9C-6692-497F-BCDB-8E1E74475620}" destId="{AB9FB055-2B11-490A-98C8-94D904EAB681}" srcOrd="0" destOrd="0" presId="urn:microsoft.com/office/officeart/2005/8/layout/pyramid1"/>
    <dgm:cxn modelId="{F5AA63AF-D79A-4436-B7A5-2581CF12756F}" type="presOf" srcId="{93DD41C9-B07D-44FE-B9CB-16AE1FFB066C}" destId="{9AFDBCEC-2E5B-4094-8F4B-EF52F509F746}" srcOrd="1" destOrd="0" presId="urn:microsoft.com/office/officeart/2005/8/layout/pyramid1"/>
    <dgm:cxn modelId="{E4EC49B7-CFED-4AAA-9073-EA3E152C9407}" srcId="{9DCC36A3-B873-497D-AAC2-161B0930D2E4}" destId="{E398B256-05D7-40C4-87BE-DB709D7EE362}" srcOrd="1" destOrd="0" parTransId="{B5FB665A-CC29-40B5-AFB4-BD8562023CE8}" sibTransId="{95A16344-AEA5-43B1-BDC0-C00C3957F4A8}"/>
    <dgm:cxn modelId="{563AB7BE-A0BB-4930-844A-E7708FB61735}" type="presOf" srcId="{C8F57868-AE05-4BCF-B5A1-A11F6D168383}" destId="{0665A63B-9648-49CB-B07A-70DEE9442B8D}" srcOrd="0" destOrd="0" presId="urn:microsoft.com/office/officeart/2005/8/layout/pyramid1"/>
    <dgm:cxn modelId="{C82D8CBF-DC3E-4EBE-BD09-2FA7E103DA60}" srcId="{9DCC36A3-B873-497D-AAC2-161B0930D2E4}" destId="{C71BC7B7-5B16-4092-82BD-3A28690FDB19}" srcOrd="0" destOrd="0" parTransId="{217932F3-1845-485B-BB09-F8A7B07C09AA}" sibTransId="{39CDF71D-F96E-4CB0-A59B-33FCF669FDEF}"/>
    <dgm:cxn modelId="{DCA8E1C1-8FCF-4380-9973-933A1C6F3060}" type="presOf" srcId="{E398B256-05D7-40C4-87BE-DB709D7EE362}" destId="{79888A8A-1A0C-4F84-BF4C-D0A6BB440B57}" srcOrd="1" destOrd="0" presId="urn:microsoft.com/office/officeart/2005/8/layout/pyramid1"/>
    <dgm:cxn modelId="{CFD32CC6-C490-4125-8D11-EC58BD2F415F}" srcId="{9DCC36A3-B873-497D-AAC2-161B0930D2E4}" destId="{AC547400-9B98-41A4-81BD-228FCB874507}" srcOrd="10" destOrd="0" parTransId="{7680209E-337E-4A80-92A6-48C832FB65A3}" sibTransId="{66F06284-43F8-4948-993F-4836BF627913}"/>
    <dgm:cxn modelId="{07211DCA-0E48-4122-9BE2-A50E35DF372C}" type="presOf" srcId="{6F0B5359-8030-4B0F-9668-D57A60F99D92}" destId="{73B8D673-0657-4E4D-99E2-D6EEDAAC95C2}" srcOrd="0" destOrd="0" presId="urn:microsoft.com/office/officeart/2005/8/layout/pyramid1"/>
    <dgm:cxn modelId="{672089CA-0888-4BC5-8295-87DB1F7602A4}" type="presOf" srcId="{C8F57868-AE05-4BCF-B5A1-A11F6D168383}" destId="{E194148B-980E-48FC-9C3C-DE376D598658}" srcOrd="1" destOrd="0" presId="urn:microsoft.com/office/officeart/2005/8/layout/pyramid1"/>
    <dgm:cxn modelId="{03334ACF-F69E-4650-8412-01954861A68C}" type="presOf" srcId="{9E4FB1C3-2487-4CF1-A1F3-AB8E4576EF32}" destId="{E9E48EC0-EA97-460C-BABE-749159A8D996}" srcOrd="0" destOrd="0" presId="urn:microsoft.com/office/officeart/2005/8/layout/pyramid1"/>
    <dgm:cxn modelId="{E15958E1-2F47-459C-BF1D-BBAE28D85E81}" type="presOf" srcId="{7EC04D9C-6692-497F-BCDB-8E1E74475620}" destId="{641DABE0-555C-4162-B34E-CA13963282C3}" srcOrd="1" destOrd="0" presId="urn:microsoft.com/office/officeart/2005/8/layout/pyramid1"/>
    <dgm:cxn modelId="{7EBD90E4-E902-4D23-97A4-CE1666F74484}" srcId="{9DCC36A3-B873-497D-AAC2-161B0930D2E4}" destId="{DF5F6A4E-FAFE-4439-898C-FF74D829215B}" srcOrd="5" destOrd="0" parTransId="{52D4E71D-7AAC-4C97-B9E5-2FFD2A2AB1E8}" sibTransId="{0A4A233C-57BD-4228-85EF-E187D0C1027B}"/>
    <dgm:cxn modelId="{6EE0A5E4-903D-4FF8-90FC-C6CDEBE473FA}" srcId="{9DCC36A3-B873-497D-AAC2-161B0930D2E4}" destId="{7EC04D9C-6692-497F-BCDB-8E1E74475620}" srcOrd="6" destOrd="0" parTransId="{0100CEE6-32B5-415F-8DE2-D7933F63DD74}" sibTransId="{289FB47E-29F8-4045-8B40-5E6ADDB87F63}"/>
    <dgm:cxn modelId="{78B9A7EF-7D8B-4CD4-9F9D-0BD6337B40D6}" type="presOf" srcId="{AC547400-9B98-41A4-81BD-228FCB874507}" destId="{A0D852CD-8328-494C-BF27-931B98404E1D}" srcOrd="0" destOrd="0" presId="urn:microsoft.com/office/officeart/2005/8/layout/pyramid1"/>
    <dgm:cxn modelId="{2F7BBBEF-8CB8-43BF-8C2F-1D5602D5808D}" srcId="{9DCC36A3-B873-497D-AAC2-161B0930D2E4}" destId="{476D5E0C-49D1-43A8-B668-DEE60C5A33E3}" srcOrd="3" destOrd="0" parTransId="{9CC0563F-9917-47A9-8781-405ECE901B15}" sibTransId="{2EB620FB-9E32-4F3D-B14C-DD39660BA9F8}"/>
    <dgm:cxn modelId="{6974D7B9-0C7E-49AA-B6FB-20BE84B56393}" type="presParOf" srcId="{9A5B7A19-08CF-47C0-ACC9-8E1B9E17299D}" destId="{E4E9E665-98A5-45D1-8913-7D7511DF8369}" srcOrd="0" destOrd="0" presId="urn:microsoft.com/office/officeart/2005/8/layout/pyramid1"/>
    <dgm:cxn modelId="{07291A04-DBD7-4773-B7A7-98D3CE6FBD0C}" type="presParOf" srcId="{E4E9E665-98A5-45D1-8913-7D7511DF8369}" destId="{BA4004C9-A960-40D1-B240-95D833CE690B}" srcOrd="0" destOrd="0" presId="urn:microsoft.com/office/officeart/2005/8/layout/pyramid1"/>
    <dgm:cxn modelId="{59ABDF9D-42F1-4DD4-8F73-14906C92C582}" type="presParOf" srcId="{E4E9E665-98A5-45D1-8913-7D7511DF8369}" destId="{30E60341-C4E4-4774-B461-194092402997}" srcOrd="1" destOrd="0" presId="urn:microsoft.com/office/officeart/2005/8/layout/pyramid1"/>
    <dgm:cxn modelId="{5B7E8347-466B-47F1-A044-E3E1673E39C6}" type="presParOf" srcId="{9A5B7A19-08CF-47C0-ACC9-8E1B9E17299D}" destId="{D3EEB03A-E3FA-4004-BAA4-1B4059B68E46}" srcOrd="1" destOrd="0" presId="urn:microsoft.com/office/officeart/2005/8/layout/pyramid1"/>
    <dgm:cxn modelId="{1A9D1F99-4004-4A1F-8E97-4953FE868D8D}" type="presParOf" srcId="{D3EEB03A-E3FA-4004-BAA4-1B4059B68E46}" destId="{5D1EA132-268B-4DCE-A468-CE2B5C9C3126}" srcOrd="0" destOrd="0" presId="urn:microsoft.com/office/officeart/2005/8/layout/pyramid1"/>
    <dgm:cxn modelId="{E2621E5C-2D55-4952-92ED-C20CC5D5302F}" type="presParOf" srcId="{D3EEB03A-E3FA-4004-BAA4-1B4059B68E46}" destId="{79888A8A-1A0C-4F84-BF4C-D0A6BB440B57}" srcOrd="1" destOrd="0" presId="urn:microsoft.com/office/officeart/2005/8/layout/pyramid1"/>
    <dgm:cxn modelId="{0394CB9A-DB2D-4E95-B194-C3CFB14ABDCB}" type="presParOf" srcId="{9A5B7A19-08CF-47C0-ACC9-8E1B9E17299D}" destId="{56843D8C-54B4-4AEE-B157-4F9FF2A8592B}" srcOrd="2" destOrd="0" presId="urn:microsoft.com/office/officeart/2005/8/layout/pyramid1"/>
    <dgm:cxn modelId="{86C60344-C464-4FB9-8324-95A41CB46790}" type="presParOf" srcId="{56843D8C-54B4-4AEE-B157-4F9FF2A8592B}" destId="{73B8D673-0657-4E4D-99E2-D6EEDAAC95C2}" srcOrd="0" destOrd="0" presId="urn:microsoft.com/office/officeart/2005/8/layout/pyramid1"/>
    <dgm:cxn modelId="{5DA03E20-6003-46C1-94FD-416A95A52036}" type="presParOf" srcId="{56843D8C-54B4-4AEE-B157-4F9FF2A8592B}" destId="{C39F6FCB-2930-42FB-A0F5-5EFADB9D1FF1}" srcOrd="1" destOrd="0" presId="urn:microsoft.com/office/officeart/2005/8/layout/pyramid1"/>
    <dgm:cxn modelId="{55B0E635-C4B0-4A3D-B5D7-CABF2D203EAE}" type="presParOf" srcId="{9A5B7A19-08CF-47C0-ACC9-8E1B9E17299D}" destId="{4AED840D-4F72-4AE5-BAD8-4E01F2F79B51}" srcOrd="3" destOrd="0" presId="urn:microsoft.com/office/officeart/2005/8/layout/pyramid1"/>
    <dgm:cxn modelId="{6458A64A-0716-40C2-B835-26B9FDEC0B58}" type="presParOf" srcId="{4AED840D-4F72-4AE5-BAD8-4E01F2F79B51}" destId="{D37A90EE-EF12-43D8-A31A-C95293F1AF89}" srcOrd="0" destOrd="0" presId="urn:microsoft.com/office/officeart/2005/8/layout/pyramid1"/>
    <dgm:cxn modelId="{D5525DF3-6D94-4143-BD0B-F87B901ED06C}" type="presParOf" srcId="{4AED840D-4F72-4AE5-BAD8-4E01F2F79B51}" destId="{B4B8F736-2A71-464C-9BF3-56A245BA4C5D}" srcOrd="1" destOrd="0" presId="urn:microsoft.com/office/officeart/2005/8/layout/pyramid1"/>
    <dgm:cxn modelId="{3E1A8B3E-37E5-4A3B-9BB5-B1F6AF43A0F9}" type="presParOf" srcId="{9A5B7A19-08CF-47C0-ACC9-8E1B9E17299D}" destId="{AE9A58D9-F739-445C-ACC7-45ECBFA5AAAE}" srcOrd="4" destOrd="0" presId="urn:microsoft.com/office/officeart/2005/8/layout/pyramid1"/>
    <dgm:cxn modelId="{2A0E3DBC-47FA-405E-927E-3780C4046819}" type="presParOf" srcId="{AE9A58D9-F739-445C-ACC7-45ECBFA5AAAE}" destId="{675DFDF3-FFE6-4CB0-8EC5-6DE79704F8A4}" srcOrd="0" destOrd="0" presId="urn:microsoft.com/office/officeart/2005/8/layout/pyramid1"/>
    <dgm:cxn modelId="{CDD8FC67-888D-48A6-9562-995FADE321F4}" type="presParOf" srcId="{AE9A58D9-F739-445C-ACC7-45ECBFA5AAAE}" destId="{9AFDBCEC-2E5B-4094-8F4B-EF52F509F746}" srcOrd="1" destOrd="0" presId="urn:microsoft.com/office/officeart/2005/8/layout/pyramid1"/>
    <dgm:cxn modelId="{273C64A5-4EF4-459E-84EC-4C0F5ABDEE2F}" type="presParOf" srcId="{9A5B7A19-08CF-47C0-ACC9-8E1B9E17299D}" destId="{CA78644C-402C-4F36-868E-CBB4A9888453}" srcOrd="5" destOrd="0" presId="urn:microsoft.com/office/officeart/2005/8/layout/pyramid1"/>
    <dgm:cxn modelId="{02BC592B-C152-443C-B419-47EA2C2EAE3A}" type="presParOf" srcId="{CA78644C-402C-4F36-868E-CBB4A9888453}" destId="{BF051644-1D23-4428-B366-ED1A44425AED}" srcOrd="0" destOrd="0" presId="urn:microsoft.com/office/officeart/2005/8/layout/pyramid1"/>
    <dgm:cxn modelId="{9376F28D-0011-48E6-A8A8-1B526B7F610E}" type="presParOf" srcId="{CA78644C-402C-4F36-868E-CBB4A9888453}" destId="{5F36946D-1772-44D3-87D3-5AF335626637}" srcOrd="1" destOrd="0" presId="urn:microsoft.com/office/officeart/2005/8/layout/pyramid1"/>
    <dgm:cxn modelId="{01CB5AFB-8E07-4C6A-9C73-896F51AE9CA8}" type="presParOf" srcId="{9A5B7A19-08CF-47C0-ACC9-8E1B9E17299D}" destId="{3ED13C7C-933D-47AA-AC66-DE68C08E9F5F}" srcOrd="6" destOrd="0" presId="urn:microsoft.com/office/officeart/2005/8/layout/pyramid1"/>
    <dgm:cxn modelId="{662194F7-21A3-4675-A89A-6053B938C642}" type="presParOf" srcId="{3ED13C7C-933D-47AA-AC66-DE68C08E9F5F}" destId="{AB9FB055-2B11-490A-98C8-94D904EAB681}" srcOrd="0" destOrd="0" presId="urn:microsoft.com/office/officeart/2005/8/layout/pyramid1"/>
    <dgm:cxn modelId="{76DECBF7-7D65-4A02-AD74-1BB3E12D9553}" type="presParOf" srcId="{3ED13C7C-933D-47AA-AC66-DE68C08E9F5F}" destId="{641DABE0-555C-4162-B34E-CA13963282C3}" srcOrd="1" destOrd="0" presId="urn:microsoft.com/office/officeart/2005/8/layout/pyramid1"/>
    <dgm:cxn modelId="{06CE22C4-0A15-45BB-8DEB-087D6A351A03}" type="presParOf" srcId="{9A5B7A19-08CF-47C0-ACC9-8E1B9E17299D}" destId="{5B28016B-F49E-4DBC-904C-9BB4122DA158}" srcOrd="7" destOrd="0" presId="urn:microsoft.com/office/officeart/2005/8/layout/pyramid1"/>
    <dgm:cxn modelId="{55C38275-63C1-42D0-9F25-50E0F0031830}" type="presParOf" srcId="{5B28016B-F49E-4DBC-904C-9BB4122DA158}" destId="{4E98876C-2366-4351-8040-02D1DC5597E1}" srcOrd="0" destOrd="0" presId="urn:microsoft.com/office/officeart/2005/8/layout/pyramid1"/>
    <dgm:cxn modelId="{6812605D-A63B-4DC0-BDEA-2399F1696C0F}" type="presParOf" srcId="{5B28016B-F49E-4DBC-904C-9BB4122DA158}" destId="{5A5477FE-6548-4314-8C1C-AB5738F555B4}" srcOrd="1" destOrd="0" presId="urn:microsoft.com/office/officeart/2005/8/layout/pyramid1"/>
    <dgm:cxn modelId="{8382253C-F14C-4F5A-805A-53D1F02C2AF2}" type="presParOf" srcId="{9A5B7A19-08CF-47C0-ACC9-8E1B9E17299D}" destId="{A5A5D1BA-BAA2-47A0-BAFA-A6024F8CC13D}" srcOrd="8" destOrd="0" presId="urn:microsoft.com/office/officeart/2005/8/layout/pyramid1"/>
    <dgm:cxn modelId="{602216B0-65B3-40FA-8CDB-BBE173A7EF8D}" type="presParOf" srcId="{A5A5D1BA-BAA2-47A0-BAFA-A6024F8CC13D}" destId="{E9E48EC0-EA97-460C-BABE-749159A8D996}" srcOrd="0" destOrd="0" presId="urn:microsoft.com/office/officeart/2005/8/layout/pyramid1"/>
    <dgm:cxn modelId="{4BF0EDC6-0541-47DD-99CE-B17B6473626B}" type="presParOf" srcId="{A5A5D1BA-BAA2-47A0-BAFA-A6024F8CC13D}" destId="{840D2886-73EF-4C6A-A033-6EE77E7065CE}" srcOrd="1" destOrd="0" presId="urn:microsoft.com/office/officeart/2005/8/layout/pyramid1"/>
    <dgm:cxn modelId="{3910AA3E-33FD-4612-9FAA-FA5F56C3B169}" type="presParOf" srcId="{9A5B7A19-08CF-47C0-ACC9-8E1B9E17299D}" destId="{86E7BBCE-55FF-4CCC-A94D-4E5C9B581BEB}" srcOrd="9" destOrd="0" presId="urn:microsoft.com/office/officeart/2005/8/layout/pyramid1"/>
    <dgm:cxn modelId="{48E0F961-AE51-4FBA-8066-2316F4785663}" type="presParOf" srcId="{86E7BBCE-55FF-4CCC-A94D-4E5C9B581BEB}" destId="{0665A63B-9648-49CB-B07A-70DEE9442B8D}" srcOrd="0" destOrd="0" presId="urn:microsoft.com/office/officeart/2005/8/layout/pyramid1"/>
    <dgm:cxn modelId="{C09DC9F2-ECB9-477A-9CE0-102A960A4265}" type="presParOf" srcId="{86E7BBCE-55FF-4CCC-A94D-4E5C9B581BEB}" destId="{E194148B-980E-48FC-9C3C-DE376D598658}" srcOrd="1" destOrd="0" presId="urn:microsoft.com/office/officeart/2005/8/layout/pyramid1"/>
    <dgm:cxn modelId="{D26C5F08-F246-4D0A-99DE-86F7AA462286}" type="presParOf" srcId="{9A5B7A19-08CF-47C0-ACC9-8E1B9E17299D}" destId="{95B4DD9A-51A1-4BF3-B560-96DACE63FE49}" srcOrd="10" destOrd="0" presId="urn:microsoft.com/office/officeart/2005/8/layout/pyramid1"/>
    <dgm:cxn modelId="{630DAF77-3D48-42BA-AE54-72CD89A1A5C3}" type="presParOf" srcId="{95B4DD9A-51A1-4BF3-B560-96DACE63FE49}" destId="{A0D852CD-8328-494C-BF27-931B98404E1D}" srcOrd="0" destOrd="0" presId="urn:microsoft.com/office/officeart/2005/8/layout/pyramid1"/>
    <dgm:cxn modelId="{0D993038-1D4A-493E-B630-F6092C0C9868}" type="presParOf" srcId="{95B4DD9A-51A1-4BF3-B560-96DACE63FE49}" destId="{8DD5CE48-6AE9-427F-A67A-74CCBB50809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845143-57C9-4900-80B2-9DB9860691D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1F41DE68-F80F-4A95-B29D-883524C93A65}">
      <dgm:prSet phldrT="[Tekst]"/>
      <dgm:spPr/>
      <dgm:t>
        <a:bodyPr/>
        <a:lstStyle/>
        <a:p>
          <a:r>
            <a:rPr lang="da-DK" b="0" i="0" u="none"/>
            <a:t>Allan Carlsen	</a:t>
          </a:r>
          <a:endParaRPr lang="da-DK"/>
        </a:p>
      </dgm:t>
    </dgm:pt>
    <dgm:pt modelId="{19F710E4-0CFF-4E62-AD20-70489A067DDD}" type="parTrans" cxnId="{23444CD1-E060-4089-999A-E90B4B7391A2}">
      <dgm:prSet/>
      <dgm:spPr/>
      <dgm:t>
        <a:bodyPr/>
        <a:lstStyle/>
        <a:p>
          <a:endParaRPr lang="da-DK"/>
        </a:p>
      </dgm:t>
    </dgm:pt>
    <dgm:pt modelId="{BA5B3811-B9FE-4A01-8832-F1A830022AF0}" type="sibTrans" cxnId="{23444CD1-E060-4089-999A-E90B4B7391A2}">
      <dgm:prSet/>
      <dgm:spPr/>
      <dgm:t>
        <a:bodyPr/>
        <a:lstStyle/>
        <a:p>
          <a:endParaRPr lang="da-DK"/>
        </a:p>
      </dgm:t>
    </dgm:pt>
    <dgm:pt modelId="{96AB6C23-006F-4E41-B638-2C0332525266}">
      <dgm:prSet/>
      <dgm:spPr/>
      <dgm:t>
        <a:bodyPr/>
        <a:lstStyle/>
        <a:p>
          <a:r>
            <a:rPr lang="da-DK" b="0" i="0" u="none"/>
            <a:t>Kasper Schultz	</a:t>
          </a:r>
          <a:endParaRPr lang="da-DK"/>
        </a:p>
      </dgm:t>
    </dgm:pt>
    <dgm:pt modelId="{28834404-2A7A-495A-9485-8B3553C27D92}" type="parTrans" cxnId="{14D5D8F2-A350-4E62-9C21-CFF939BC087B}">
      <dgm:prSet/>
      <dgm:spPr/>
      <dgm:t>
        <a:bodyPr/>
        <a:lstStyle/>
        <a:p>
          <a:endParaRPr lang="da-DK"/>
        </a:p>
      </dgm:t>
    </dgm:pt>
    <dgm:pt modelId="{46C99308-51D8-438B-844E-3FC851EA2B73}" type="sibTrans" cxnId="{14D5D8F2-A350-4E62-9C21-CFF939BC087B}">
      <dgm:prSet/>
      <dgm:spPr/>
      <dgm:t>
        <a:bodyPr/>
        <a:lstStyle/>
        <a:p>
          <a:endParaRPr lang="da-DK"/>
        </a:p>
      </dgm:t>
    </dgm:pt>
    <dgm:pt modelId="{3E452406-C074-4CFA-9241-0399D2486E25}">
      <dgm:prSet/>
      <dgm:spPr/>
      <dgm:t>
        <a:bodyPr/>
        <a:lstStyle/>
        <a:p>
          <a:r>
            <a:rPr lang="da-DK" b="0" i="0" u="none"/>
            <a:t>Lars Kofoed	</a:t>
          </a:r>
          <a:endParaRPr lang="da-DK"/>
        </a:p>
      </dgm:t>
    </dgm:pt>
    <dgm:pt modelId="{EB0D7466-8992-4BF4-93CD-4290FCBFF647}" type="parTrans" cxnId="{9E708DDF-D801-4346-BB11-EDB97F1AB22C}">
      <dgm:prSet/>
      <dgm:spPr/>
      <dgm:t>
        <a:bodyPr/>
        <a:lstStyle/>
        <a:p>
          <a:endParaRPr lang="da-DK"/>
        </a:p>
      </dgm:t>
    </dgm:pt>
    <dgm:pt modelId="{12580DBE-3F54-4CE2-8629-3DBAC6E1229D}" type="sibTrans" cxnId="{9E708DDF-D801-4346-BB11-EDB97F1AB22C}">
      <dgm:prSet/>
      <dgm:spPr/>
      <dgm:t>
        <a:bodyPr/>
        <a:lstStyle/>
        <a:p>
          <a:endParaRPr lang="da-DK"/>
        </a:p>
      </dgm:t>
    </dgm:pt>
    <dgm:pt modelId="{54C3E073-9190-4449-BE44-C9DAA7E98417}">
      <dgm:prSet/>
      <dgm:spPr/>
      <dgm:t>
        <a:bodyPr/>
        <a:lstStyle/>
        <a:p>
          <a:r>
            <a:rPr lang="da-DK" b="0" i="0" u="none"/>
            <a:t>Lis Winding	</a:t>
          </a:r>
          <a:endParaRPr lang="da-DK"/>
        </a:p>
      </dgm:t>
    </dgm:pt>
    <dgm:pt modelId="{1700718A-6CE9-4EB4-A49E-1C81F3C524F7}" type="parTrans" cxnId="{88176651-0DB2-4446-97B7-CF45358AF6A7}">
      <dgm:prSet/>
      <dgm:spPr/>
      <dgm:t>
        <a:bodyPr/>
        <a:lstStyle/>
        <a:p>
          <a:endParaRPr lang="da-DK"/>
        </a:p>
      </dgm:t>
    </dgm:pt>
    <dgm:pt modelId="{0C4BD1DD-7F37-40ED-BCE6-CC3CC8B7F3FE}" type="sibTrans" cxnId="{88176651-0DB2-4446-97B7-CF45358AF6A7}">
      <dgm:prSet/>
      <dgm:spPr/>
      <dgm:t>
        <a:bodyPr/>
        <a:lstStyle/>
        <a:p>
          <a:endParaRPr lang="da-DK"/>
        </a:p>
      </dgm:t>
    </dgm:pt>
    <dgm:pt modelId="{D4056005-E4DD-4888-9FFF-8500780D8B53}">
      <dgm:prSet/>
      <dgm:spPr/>
      <dgm:t>
        <a:bodyPr/>
        <a:lstStyle/>
        <a:p>
          <a:r>
            <a:rPr lang="da-DK" b="0" i="0" u="none"/>
            <a:t>Henrik Madsen</a:t>
          </a:r>
          <a:endParaRPr lang="da-DK"/>
        </a:p>
      </dgm:t>
    </dgm:pt>
    <dgm:pt modelId="{0223E3DA-5920-47C7-A11D-62CD5B24C976}" type="parTrans" cxnId="{ED968AD4-6A5C-448E-941D-028FF6921C0F}">
      <dgm:prSet/>
      <dgm:spPr/>
      <dgm:t>
        <a:bodyPr/>
        <a:lstStyle/>
        <a:p>
          <a:endParaRPr lang="da-DK"/>
        </a:p>
      </dgm:t>
    </dgm:pt>
    <dgm:pt modelId="{55CFF6D3-7989-4C18-8FC9-5B3CA6B9715C}" type="sibTrans" cxnId="{ED968AD4-6A5C-448E-941D-028FF6921C0F}">
      <dgm:prSet/>
      <dgm:spPr/>
      <dgm:t>
        <a:bodyPr/>
        <a:lstStyle/>
        <a:p>
          <a:endParaRPr lang="da-DK"/>
        </a:p>
      </dgm:t>
    </dgm:pt>
    <dgm:pt modelId="{1639E48A-7212-4ADE-A1EC-5D8EA932BFA1}">
      <dgm:prSet/>
      <dgm:spPr/>
      <dgm:t>
        <a:bodyPr/>
        <a:lstStyle/>
        <a:p>
          <a:r>
            <a:rPr lang="da-DK" b="0" i="0" u="none"/>
            <a:t>Hugo Hall</a:t>
          </a:r>
          <a:endParaRPr lang="da-DK"/>
        </a:p>
      </dgm:t>
    </dgm:pt>
    <dgm:pt modelId="{EB30EA92-6CD1-409B-A842-107E62E1206E}" type="parTrans" cxnId="{15849409-BD33-4928-AFD2-6BDC4E5EB0B0}">
      <dgm:prSet/>
      <dgm:spPr/>
      <dgm:t>
        <a:bodyPr/>
        <a:lstStyle/>
        <a:p>
          <a:endParaRPr lang="da-DK"/>
        </a:p>
      </dgm:t>
    </dgm:pt>
    <dgm:pt modelId="{9F237655-1A17-48AA-910A-4F84C52E1A2A}" type="sibTrans" cxnId="{15849409-BD33-4928-AFD2-6BDC4E5EB0B0}">
      <dgm:prSet/>
      <dgm:spPr/>
      <dgm:t>
        <a:bodyPr/>
        <a:lstStyle/>
        <a:p>
          <a:endParaRPr lang="da-DK"/>
        </a:p>
      </dgm:t>
    </dgm:pt>
    <dgm:pt modelId="{DA5E84A5-7119-43E3-9F85-4A69D57FF467}">
      <dgm:prSet/>
      <dgm:spPr/>
      <dgm:t>
        <a:bodyPr/>
        <a:lstStyle/>
        <a:p>
          <a:r>
            <a:rPr lang="da-DK" b="0" i="0" u="none"/>
            <a:t>Jan Larsen	</a:t>
          </a:r>
          <a:endParaRPr lang="da-DK"/>
        </a:p>
      </dgm:t>
    </dgm:pt>
    <dgm:pt modelId="{CBE70FC2-B64E-46FF-B38D-51B5117F874B}" type="parTrans" cxnId="{2C2D8F6C-FAF8-49E5-ACEF-66DF25290C5D}">
      <dgm:prSet/>
      <dgm:spPr/>
      <dgm:t>
        <a:bodyPr/>
        <a:lstStyle/>
        <a:p>
          <a:endParaRPr lang="da-DK"/>
        </a:p>
      </dgm:t>
    </dgm:pt>
    <dgm:pt modelId="{AE864842-488C-4BD6-82A8-6C6E344A573B}" type="sibTrans" cxnId="{2C2D8F6C-FAF8-49E5-ACEF-66DF25290C5D}">
      <dgm:prSet/>
      <dgm:spPr/>
      <dgm:t>
        <a:bodyPr/>
        <a:lstStyle/>
        <a:p>
          <a:endParaRPr lang="da-DK"/>
        </a:p>
      </dgm:t>
    </dgm:pt>
    <dgm:pt modelId="{F5B72CE2-F814-4ED2-87E0-581521E694C0}">
      <dgm:prSet/>
      <dgm:spPr/>
      <dgm:t>
        <a:bodyPr/>
        <a:lstStyle/>
        <a:p>
          <a:r>
            <a:rPr lang="da-DK" b="0" i="0" u="none"/>
            <a:t>Kim Lund	</a:t>
          </a:r>
          <a:endParaRPr lang="da-DK"/>
        </a:p>
      </dgm:t>
    </dgm:pt>
    <dgm:pt modelId="{6EB9944C-D254-488C-9CA5-FDEEA9D8E10B}" type="parTrans" cxnId="{1AD23DF5-7B32-450D-B7C2-B0994A8A2944}">
      <dgm:prSet/>
      <dgm:spPr/>
      <dgm:t>
        <a:bodyPr/>
        <a:lstStyle/>
        <a:p>
          <a:endParaRPr lang="da-DK"/>
        </a:p>
      </dgm:t>
    </dgm:pt>
    <dgm:pt modelId="{CBCC4548-06D9-44B6-89B3-2413EDDC8D6D}" type="sibTrans" cxnId="{1AD23DF5-7B32-450D-B7C2-B0994A8A2944}">
      <dgm:prSet/>
      <dgm:spPr/>
      <dgm:t>
        <a:bodyPr/>
        <a:lstStyle/>
        <a:p>
          <a:endParaRPr lang="da-DK"/>
        </a:p>
      </dgm:t>
    </dgm:pt>
    <dgm:pt modelId="{381B39FC-FDFB-492A-A1A0-7E3A8D80564D}">
      <dgm:prSet/>
      <dgm:spPr/>
      <dgm:t>
        <a:bodyPr/>
        <a:lstStyle/>
        <a:p>
          <a:r>
            <a:rPr lang="da-DK" b="0" i="0" u="none"/>
            <a:t>Klaus Johansen	</a:t>
          </a:r>
          <a:endParaRPr lang="da-DK"/>
        </a:p>
      </dgm:t>
    </dgm:pt>
    <dgm:pt modelId="{5236BE3C-63C3-4B0C-AA39-18E4D1C1FCF6}" type="parTrans" cxnId="{D7476209-815C-4789-925F-66ADB9F3E068}">
      <dgm:prSet/>
      <dgm:spPr/>
      <dgm:t>
        <a:bodyPr/>
        <a:lstStyle/>
        <a:p>
          <a:endParaRPr lang="da-DK"/>
        </a:p>
      </dgm:t>
    </dgm:pt>
    <dgm:pt modelId="{6D7714CB-3305-42B1-8D1A-327352BF2AFC}" type="sibTrans" cxnId="{D7476209-815C-4789-925F-66ADB9F3E068}">
      <dgm:prSet/>
      <dgm:spPr/>
      <dgm:t>
        <a:bodyPr/>
        <a:lstStyle/>
        <a:p>
          <a:endParaRPr lang="da-DK"/>
        </a:p>
      </dgm:t>
    </dgm:pt>
    <dgm:pt modelId="{46EF8341-BC1D-4B13-BE8C-F533930FEDCD}">
      <dgm:prSet/>
      <dgm:spPr/>
      <dgm:t>
        <a:bodyPr/>
        <a:lstStyle/>
        <a:p>
          <a:r>
            <a:rPr lang="da-DK" b="0" i="0" u="none"/>
            <a:t>Michael Malmgren	</a:t>
          </a:r>
          <a:endParaRPr lang="da-DK"/>
        </a:p>
      </dgm:t>
    </dgm:pt>
    <dgm:pt modelId="{641ACA16-4A5A-4F04-A345-E03ABA161AE8}" type="parTrans" cxnId="{68D69458-9011-4FFD-8F40-F71956A5BCC2}">
      <dgm:prSet/>
      <dgm:spPr/>
      <dgm:t>
        <a:bodyPr/>
        <a:lstStyle/>
        <a:p>
          <a:endParaRPr lang="da-DK"/>
        </a:p>
      </dgm:t>
    </dgm:pt>
    <dgm:pt modelId="{E80F42F0-F2B7-417E-9A8E-4FB6BAB69833}" type="sibTrans" cxnId="{68D69458-9011-4FFD-8F40-F71956A5BCC2}">
      <dgm:prSet/>
      <dgm:spPr/>
      <dgm:t>
        <a:bodyPr/>
        <a:lstStyle/>
        <a:p>
          <a:endParaRPr lang="da-DK"/>
        </a:p>
      </dgm:t>
    </dgm:pt>
    <dgm:pt modelId="{0EB38DB9-DC1C-4737-AFDB-C9D665C638F8}">
      <dgm:prSet/>
      <dgm:spPr/>
      <dgm:t>
        <a:bodyPr/>
        <a:lstStyle/>
        <a:p>
          <a:r>
            <a:rPr lang="da-DK" b="0" i="0" u="none"/>
            <a:t>Peter Søndergård</a:t>
          </a:r>
          <a:endParaRPr lang="da-DK"/>
        </a:p>
      </dgm:t>
    </dgm:pt>
    <dgm:pt modelId="{62318F73-988D-4C27-AAE3-5D5662FA1FF8}" type="parTrans" cxnId="{9C312CC8-6E17-42B4-9A3E-9E25371B7001}">
      <dgm:prSet/>
      <dgm:spPr/>
      <dgm:t>
        <a:bodyPr/>
        <a:lstStyle/>
        <a:p>
          <a:endParaRPr lang="da-DK"/>
        </a:p>
      </dgm:t>
    </dgm:pt>
    <dgm:pt modelId="{3288B987-27DD-4D85-BE6C-4BF0112436E0}" type="sibTrans" cxnId="{9C312CC8-6E17-42B4-9A3E-9E25371B7001}">
      <dgm:prSet/>
      <dgm:spPr/>
      <dgm:t>
        <a:bodyPr/>
        <a:lstStyle/>
        <a:p>
          <a:endParaRPr lang="da-DK"/>
        </a:p>
      </dgm:t>
    </dgm:pt>
    <dgm:pt modelId="{5898AABD-A806-4672-9FD7-5FF567051111}">
      <dgm:prSet phldrT="[Tekst]"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FA557B78-0B87-4040-B08E-A3CC7DDB315E}" type="parTrans" cxnId="{31F78535-DD5E-4D23-A1DA-7FF38CD663B9}">
      <dgm:prSet/>
      <dgm:spPr/>
      <dgm:t>
        <a:bodyPr/>
        <a:lstStyle/>
        <a:p>
          <a:endParaRPr lang="da-DK"/>
        </a:p>
      </dgm:t>
    </dgm:pt>
    <dgm:pt modelId="{F0F7F771-22C6-4BE3-9679-C28FF56429DE}" type="sibTrans" cxnId="{31F78535-DD5E-4D23-A1DA-7FF38CD663B9}">
      <dgm:prSet/>
      <dgm:spPr/>
      <dgm:t>
        <a:bodyPr/>
        <a:lstStyle/>
        <a:p>
          <a:endParaRPr lang="da-DK"/>
        </a:p>
      </dgm:t>
    </dgm:pt>
    <dgm:pt modelId="{61584870-42B7-46CF-91B8-CB9D7F49670F}">
      <dgm:prSet/>
      <dgm:spPr/>
      <dgm:t>
        <a:bodyPr/>
        <a:lstStyle/>
        <a:p>
          <a:r>
            <a:rPr lang="da-DK" b="0" i="0" u="none"/>
            <a:t>Skoda</a:t>
          </a:r>
          <a:endParaRPr lang="da-DK"/>
        </a:p>
      </dgm:t>
    </dgm:pt>
    <dgm:pt modelId="{C7A845C5-87AA-4B1A-B138-5EB7FF885F17}" type="parTrans" cxnId="{5121A334-7BCB-44F8-9AEA-E515543B9D95}">
      <dgm:prSet/>
      <dgm:spPr/>
      <dgm:t>
        <a:bodyPr/>
        <a:lstStyle/>
        <a:p>
          <a:endParaRPr lang="da-DK"/>
        </a:p>
      </dgm:t>
    </dgm:pt>
    <dgm:pt modelId="{35A50C92-E2D3-465F-B36E-724AC9AC6CFC}" type="sibTrans" cxnId="{5121A334-7BCB-44F8-9AEA-E515543B9D95}">
      <dgm:prSet/>
      <dgm:spPr/>
      <dgm:t>
        <a:bodyPr/>
        <a:lstStyle/>
        <a:p>
          <a:endParaRPr lang="da-DK"/>
        </a:p>
      </dgm:t>
    </dgm:pt>
    <dgm:pt modelId="{65359919-FC66-4877-80EB-0F2154404F66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0795C4DB-B4ED-4844-9367-CF63FBACEABE}" type="parTrans" cxnId="{AC59F1E2-5784-4CAF-83D9-944A91F57C73}">
      <dgm:prSet/>
      <dgm:spPr/>
      <dgm:t>
        <a:bodyPr/>
        <a:lstStyle/>
        <a:p>
          <a:endParaRPr lang="da-DK"/>
        </a:p>
      </dgm:t>
    </dgm:pt>
    <dgm:pt modelId="{82937357-D124-48F4-BEC5-FC0410F1F29E}" type="sibTrans" cxnId="{AC59F1E2-5784-4CAF-83D9-944A91F57C73}">
      <dgm:prSet/>
      <dgm:spPr/>
      <dgm:t>
        <a:bodyPr/>
        <a:lstStyle/>
        <a:p>
          <a:endParaRPr lang="da-DK"/>
        </a:p>
      </dgm:t>
    </dgm:pt>
    <dgm:pt modelId="{8D3992F5-275F-4B4C-BC29-DC7E1CDEC8AF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99C140BF-8809-46AF-BD82-A0339B2AC1E7}" type="parTrans" cxnId="{22BEA38B-4BD4-46D8-8C59-7EC98AC16C7D}">
      <dgm:prSet/>
      <dgm:spPr/>
      <dgm:t>
        <a:bodyPr/>
        <a:lstStyle/>
        <a:p>
          <a:endParaRPr lang="da-DK"/>
        </a:p>
      </dgm:t>
    </dgm:pt>
    <dgm:pt modelId="{0CBEB81E-635F-466A-A1D3-45F3E4C9EE37}" type="sibTrans" cxnId="{22BEA38B-4BD4-46D8-8C59-7EC98AC16C7D}">
      <dgm:prSet/>
      <dgm:spPr/>
      <dgm:t>
        <a:bodyPr/>
        <a:lstStyle/>
        <a:p>
          <a:endParaRPr lang="da-DK"/>
        </a:p>
      </dgm:t>
    </dgm:pt>
    <dgm:pt modelId="{24FDF5EC-037A-4CC6-8236-4BA5A1D5EF78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1AB91BF7-3C64-4A9D-AC07-C80897FF9D3B}" type="parTrans" cxnId="{20A38BEF-732F-4AB5-8ECA-42266D9ACD4A}">
      <dgm:prSet/>
      <dgm:spPr/>
      <dgm:t>
        <a:bodyPr/>
        <a:lstStyle/>
        <a:p>
          <a:endParaRPr lang="da-DK"/>
        </a:p>
      </dgm:t>
    </dgm:pt>
    <dgm:pt modelId="{AAF6B572-A253-4676-ABBC-D37E91601EFC}" type="sibTrans" cxnId="{20A38BEF-732F-4AB5-8ECA-42266D9ACD4A}">
      <dgm:prSet/>
      <dgm:spPr/>
      <dgm:t>
        <a:bodyPr/>
        <a:lstStyle/>
        <a:p>
          <a:endParaRPr lang="da-DK"/>
        </a:p>
      </dgm:t>
    </dgm:pt>
    <dgm:pt modelId="{35F49019-452B-41D8-B3B6-19CB62A43FC0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24AA639F-EF7E-46CD-BB3D-30369819E375}" type="parTrans" cxnId="{7F132047-4E8C-4317-BE5F-24737DCF5DFB}">
      <dgm:prSet/>
      <dgm:spPr/>
      <dgm:t>
        <a:bodyPr/>
        <a:lstStyle/>
        <a:p>
          <a:endParaRPr lang="da-DK"/>
        </a:p>
      </dgm:t>
    </dgm:pt>
    <dgm:pt modelId="{BE8D56AC-BDBE-4CA1-8DF4-3F35C57E4319}" type="sibTrans" cxnId="{7F132047-4E8C-4317-BE5F-24737DCF5DFB}">
      <dgm:prSet/>
      <dgm:spPr/>
      <dgm:t>
        <a:bodyPr/>
        <a:lstStyle/>
        <a:p>
          <a:endParaRPr lang="da-DK"/>
        </a:p>
      </dgm:t>
    </dgm:pt>
    <dgm:pt modelId="{0E8929E5-3F0E-494F-8B10-4F241309FFE2}">
      <dgm:prSet/>
      <dgm:spPr/>
      <dgm:t>
        <a:bodyPr/>
        <a:lstStyle/>
        <a:p>
          <a:r>
            <a:rPr lang="da-DK" b="0" i="0" u="none"/>
            <a:t>Peugeut</a:t>
          </a:r>
          <a:endParaRPr lang="da-DK"/>
        </a:p>
      </dgm:t>
    </dgm:pt>
    <dgm:pt modelId="{4E267C48-76BB-4217-B053-B702F20CC22C}" type="parTrans" cxnId="{A081ECF5-A90F-4258-B8FB-F38FE849E87D}">
      <dgm:prSet/>
      <dgm:spPr/>
      <dgm:t>
        <a:bodyPr/>
        <a:lstStyle/>
        <a:p>
          <a:endParaRPr lang="da-DK"/>
        </a:p>
      </dgm:t>
    </dgm:pt>
    <dgm:pt modelId="{24784BC8-44DC-4310-A624-35BECD5FAF2C}" type="sibTrans" cxnId="{A081ECF5-A90F-4258-B8FB-F38FE849E87D}">
      <dgm:prSet/>
      <dgm:spPr/>
      <dgm:t>
        <a:bodyPr/>
        <a:lstStyle/>
        <a:p>
          <a:endParaRPr lang="da-DK"/>
        </a:p>
      </dgm:t>
    </dgm:pt>
    <dgm:pt modelId="{CDF15C94-2CE6-4DF8-9AB6-E91D7C72360D}">
      <dgm:prSet/>
      <dgm:spPr/>
      <dgm:t>
        <a:bodyPr/>
        <a:lstStyle/>
        <a:p>
          <a:r>
            <a:rPr lang="da-DK" b="0" i="0" u="none"/>
            <a:t>Opel</a:t>
          </a:r>
          <a:endParaRPr lang="da-DK"/>
        </a:p>
      </dgm:t>
    </dgm:pt>
    <dgm:pt modelId="{0BEE1B23-B3B5-406F-ACD2-B63449AB1291}" type="parTrans" cxnId="{FE5F376E-5E14-4C13-BC9E-8758681DD3E5}">
      <dgm:prSet/>
      <dgm:spPr/>
      <dgm:t>
        <a:bodyPr/>
        <a:lstStyle/>
        <a:p>
          <a:endParaRPr lang="da-DK"/>
        </a:p>
      </dgm:t>
    </dgm:pt>
    <dgm:pt modelId="{DB2F3410-4B6D-4651-9EC5-67E262311350}" type="sibTrans" cxnId="{FE5F376E-5E14-4C13-BC9E-8758681DD3E5}">
      <dgm:prSet/>
      <dgm:spPr/>
      <dgm:t>
        <a:bodyPr/>
        <a:lstStyle/>
        <a:p>
          <a:endParaRPr lang="da-DK"/>
        </a:p>
      </dgm:t>
    </dgm:pt>
    <dgm:pt modelId="{1477DF9A-53B3-4837-810F-9E15958B46F3}">
      <dgm:prSet/>
      <dgm:spPr/>
      <dgm:t>
        <a:bodyPr/>
        <a:lstStyle/>
        <a:p>
          <a:r>
            <a:rPr lang="da-DK" b="0" i="0" u="none"/>
            <a:t>Toyota</a:t>
          </a:r>
          <a:endParaRPr lang="da-DK"/>
        </a:p>
      </dgm:t>
    </dgm:pt>
    <dgm:pt modelId="{59CA1F5D-CCFF-4206-9DBA-EBEEEFE8960D}" type="parTrans" cxnId="{DD364557-18DE-4749-BB92-BE85D338673D}">
      <dgm:prSet/>
      <dgm:spPr/>
      <dgm:t>
        <a:bodyPr/>
        <a:lstStyle/>
        <a:p>
          <a:endParaRPr lang="da-DK"/>
        </a:p>
      </dgm:t>
    </dgm:pt>
    <dgm:pt modelId="{BC7D4E85-C8E4-47F1-8C8D-4703E06012BB}" type="sibTrans" cxnId="{DD364557-18DE-4749-BB92-BE85D338673D}">
      <dgm:prSet/>
      <dgm:spPr/>
      <dgm:t>
        <a:bodyPr/>
        <a:lstStyle/>
        <a:p>
          <a:endParaRPr lang="da-DK"/>
        </a:p>
      </dgm:t>
    </dgm:pt>
    <dgm:pt modelId="{BC0094D1-254F-47D8-93E2-BC4973FAC0E4}">
      <dgm:prSet/>
      <dgm:spPr/>
      <dgm:t>
        <a:bodyPr/>
        <a:lstStyle/>
        <a:p>
          <a:r>
            <a:rPr lang="da-DK" b="0" i="0" u="none"/>
            <a:t>Ford</a:t>
          </a:r>
          <a:endParaRPr lang="da-DK"/>
        </a:p>
      </dgm:t>
    </dgm:pt>
    <dgm:pt modelId="{7CE59246-FC03-4BC5-8CAA-7CA420AD3089}" type="parTrans" cxnId="{A4BAFDCB-BC1C-4DB1-A0D4-E40D232F717D}">
      <dgm:prSet/>
      <dgm:spPr/>
      <dgm:t>
        <a:bodyPr/>
        <a:lstStyle/>
        <a:p>
          <a:endParaRPr lang="da-DK"/>
        </a:p>
      </dgm:t>
    </dgm:pt>
    <dgm:pt modelId="{21C148A2-6E83-4103-B1B5-485B6C579F76}" type="sibTrans" cxnId="{A4BAFDCB-BC1C-4DB1-A0D4-E40D232F717D}">
      <dgm:prSet/>
      <dgm:spPr/>
      <dgm:t>
        <a:bodyPr/>
        <a:lstStyle/>
        <a:p>
          <a:endParaRPr lang="da-DK"/>
        </a:p>
      </dgm:t>
    </dgm:pt>
    <dgm:pt modelId="{EA0769FE-25C0-48D3-BE05-966D7A79207D}">
      <dgm:prSet/>
      <dgm:spPr/>
      <dgm:t>
        <a:bodyPr/>
        <a:lstStyle/>
        <a:p>
          <a:r>
            <a:rPr lang="da-DK" b="0" i="0" u="none"/>
            <a:t>Mercedes</a:t>
          </a:r>
          <a:endParaRPr lang="da-DK"/>
        </a:p>
      </dgm:t>
    </dgm:pt>
    <dgm:pt modelId="{57561F36-9694-4467-9275-808E9858DA49}" type="parTrans" cxnId="{2F64C453-FB3E-47B6-89AC-CC28D531861A}">
      <dgm:prSet/>
      <dgm:spPr/>
      <dgm:t>
        <a:bodyPr/>
        <a:lstStyle/>
        <a:p>
          <a:endParaRPr lang="da-DK"/>
        </a:p>
      </dgm:t>
    </dgm:pt>
    <dgm:pt modelId="{3A2D04C6-FD60-46AA-A131-E07122838998}" type="sibTrans" cxnId="{2F64C453-FB3E-47B6-89AC-CC28D531861A}">
      <dgm:prSet/>
      <dgm:spPr/>
      <dgm:t>
        <a:bodyPr/>
        <a:lstStyle/>
        <a:p>
          <a:endParaRPr lang="da-DK"/>
        </a:p>
      </dgm:t>
    </dgm:pt>
    <dgm:pt modelId="{81B216DC-3A53-48A6-8C36-F4A416A0EB26}" type="pres">
      <dgm:prSet presAssocID="{54845143-57C9-4900-80B2-9DB9860691DC}" presName="Name0" presStyleCnt="0">
        <dgm:presLayoutVars>
          <dgm:dir/>
          <dgm:resizeHandles/>
        </dgm:presLayoutVars>
      </dgm:prSet>
      <dgm:spPr/>
    </dgm:pt>
    <dgm:pt modelId="{D6D4730A-15F1-4A86-B53B-04BC46F9934E}" type="pres">
      <dgm:prSet presAssocID="{1F41DE68-F80F-4A95-B29D-883524C93A65}" presName="compNode" presStyleCnt="0"/>
      <dgm:spPr/>
    </dgm:pt>
    <dgm:pt modelId="{0E5F7C81-D1B1-49E9-97D0-1F4CEBEF953A}" type="pres">
      <dgm:prSet presAssocID="{1F41DE68-F80F-4A95-B29D-883524C93A65}" presName="dummyConnPt" presStyleCnt="0"/>
      <dgm:spPr/>
    </dgm:pt>
    <dgm:pt modelId="{17F0676E-038F-447C-958C-644CF901F9A3}" type="pres">
      <dgm:prSet presAssocID="{1F41DE68-F80F-4A95-B29D-883524C93A65}" presName="node" presStyleLbl="node1" presStyleIdx="0" presStyleCnt="11">
        <dgm:presLayoutVars>
          <dgm:bulletEnabled val="1"/>
        </dgm:presLayoutVars>
      </dgm:prSet>
      <dgm:spPr/>
    </dgm:pt>
    <dgm:pt modelId="{E4120259-B7A2-4348-869D-C3ADB7810CAA}" type="pres">
      <dgm:prSet presAssocID="{BA5B3811-B9FE-4A01-8832-F1A830022AF0}" presName="sibTrans" presStyleLbl="bgSibTrans2D1" presStyleIdx="0" presStyleCnt="10"/>
      <dgm:spPr/>
    </dgm:pt>
    <dgm:pt modelId="{DF0DA912-9BBF-460B-A64F-AD77D2BE2A45}" type="pres">
      <dgm:prSet presAssocID="{96AB6C23-006F-4E41-B638-2C0332525266}" presName="compNode" presStyleCnt="0"/>
      <dgm:spPr/>
    </dgm:pt>
    <dgm:pt modelId="{B7F2B1DA-E25F-4B5F-B5F5-B7EE737D54EE}" type="pres">
      <dgm:prSet presAssocID="{96AB6C23-006F-4E41-B638-2C0332525266}" presName="dummyConnPt" presStyleCnt="0"/>
      <dgm:spPr/>
    </dgm:pt>
    <dgm:pt modelId="{AE5722C8-15CD-4E5F-A056-8C4EF489A007}" type="pres">
      <dgm:prSet presAssocID="{96AB6C23-006F-4E41-B638-2C0332525266}" presName="node" presStyleLbl="node1" presStyleIdx="1" presStyleCnt="11">
        <dgm:presLayoutVars>
          <dgm:bulletEnabled val="1"/>
        </dgm:presLayoutVars>
      </dgm:prSet>
      <dgm:spPr/>
    </dgm:pt>
    <dgm:pt modelId="{AA7EB37C-6D76-48E0-A0D8-70F38DFE1491}" type="pres">
      <dgm:prSet presAssocID="{46C99308-51D8-438B-844E-3FC851EA2B73}" presName="sibTrans" presStyleLbl="bgSibTrans2D1" presStyleIdx="1" presStyleCnt="10"/>
      <dgm:spPr/>
    </dgm:pt>
    <dgm:pt modelId="{5B14012E-E099-4AD4-829B-25CB70CA507A}" type="pres">
      <dgm:prSet presAssocID="{3E452406-C074-4CFA-9241-0399D2486E25}" presName="compNode" presStyleCnt="0"/>
      <dgm:spPr/>
    </dgm:pt>
    <dgm:pt modelId="{83D147A7-8BB5-4E9F-B0A3-610AB1759B21}" type="pres">
      <dgm:prSet presAssocID="{3E452406-C074-4CFA-9241-0399D2486E25}" presName="dummyConnPt" presStyleCnt="0"/>
      <dgm:spPr/>
    </dgm:pt>
    <dgm:pt modelId="{2CB35B3F-3719-47C9-8DFA-B41F9D86CF65}" type="pres">
      <dgm:prSet presAssocID="{3E452406-C074-4CFA-9241-0399D2486E25}" presName="node" presStyleLbl="node1" presStyleIdx="2" presStyleCnt="11">
        <dgm:presLayoutVars>
          <dgm:bulletEnabled val="1"/>
        </dgm:presLayoutVars>
      </dgm:prSet>
      <dgm:spPr/>
    </dgm:pt>
    <dgm:pt modelId="{9AF92C07-B200-4F2E-AEAA-014D0EF7020C}" type="pres">
      <dgm:prSet presAssocID="{12580DBE-3F54-4CE2-8629-3DBAC6E1229D}" presName="sibTrans" presStyleLbl="bgSibTrans2D1" presStyleIdx="2" presStyleCnt="10"/>
      <dgm:spPr/>
    </dgm:pt>
    <dgm:pt modelId="{D9E6BDF2-45BB-4D81-9108-C767EC128658}" type="pres">
      <dgm:prSet presAssocID="{54C3E073-9190-4449-BE44-C9DAA7E98417}" presName="compNode" presStyleCnt="0"/>
      <dgm:spPr/>
    </dgm:pt>
    <dgm:pt modelId="{970328E0-DF3F-4324-B5AB-F89D3E2FDC91}" type="pres">
      <dgm:prSet presAssocID="{54C3E073-9190-4449-BE44-C9DAA7E98417}" presName="dummyConnPt" presStyleCnt="0"/>
      <dgm:spPr/>
    </dgm:pt>
    <dgm:pt modelId="{64C404D5-5990-47E0-ABDE-CFE4B02C1C7F}" type="pres">
      <dgm:prSet presAssocID="{54C3E073-9190-4449-BE44-C9DAA7E98417}" presName="node" presStyleLbl="node1" presStyleIdx="3" presStyleCnt="11">
        <dgm:presLayoutVars>
          <dgm:bulletEnabled val="1"/>
        </dgm:presLayoutVars>
      </dgm:prSet>
      <dgm:spPr/>
    </dgm:pt>
    <dgm:pt modelId="{B5AA503B-8512-4B30-81F6-6B48811500D9}" type="pres">
      <dgm:prSet presAssocID="{0C4BD1DD-7F37-40ED-BCE6-CC3CC8B7F3FE}" presName="sibTrans" presStyleLbl="bgSibTrans2D1" presStyleIdx="3" presStyleCnt="10"/>
      <dgm:spPr/>
    </dgm:pt>
    <dgm:pt modelId="{BB867B9F-CB95-4B93-9EAE-21BA7827C46A}" type="pres">
      <dgm:prSet presAssocID="{D4056005-E4DD-4888-9FFF-8500780D8B53}" presName="compNode" presStyleCnt="0"/>
      <dgm:spPr/>
    </dgm:pt>
    <dgm:pt modelId="{3ACEB9B6-3E79-402A-AC6F-AB9241B6A622}" type="pres">
      <dgm:prSet presAssocID="{D4056005-E4DD-4888-9FFF-8500780D8B53}" presName="dummyConnPt" presStyleCnt="0"/>
      <dgm:spPr/>
    </dgm:pt>
    <dgm:pt modelId="{0CD5B4C0-4BD4-402A-BC95-23CAFEBBE7B3}" type="pres">
      <dgm:prSet presAssocID="{D4056005-E4DD-4888-9FFF-8500780D8B53}" presName="node" presStyleLbl="node1" presStyleIdx="4" presStyleCnt="11">
        <dgm:presLayoutVars>
          <dgm:bulletEnabled val="1"/>
        </dgm:presLayoutVars>
      </dgm:prSet>
      <dgm:spPr/>
    </dgm:pt>
    <dgm:pt modelId="{46AB55BF-6713-4874-843A-02433AD6957B}" type="pres">
      <dgm:prSet presAssocID="{55CFF6D3-7989-4C18-8FC9-5B3CA6B9715C}" presName="sibTrans" presStyleLbl="bgSibTrans2D1" presStyleIdx="4" presStyleCnt="10"/>
      <dgm:spPr/>
    </dgm:pt>
    <dgm:pt modelId="{00BC8567-E759-4976-9569-B96430C2DB5A}" type="pres">
      <dgm:prSet presAssocID="{1639E48A-7212-4ADE-A1EC-5D8EA932BFA1}" presName="compNode" presStyleCnt="0"/>
      <dgm:spPr/>
    </dgm:pt>
    <dgm:pt modelId="{03045C56-3DC1-4935-8D0E-2B33B24CED36}" type="pres">
      <dgm:prSet presAssocID="{1639E48A-7212-4ADE-A1EC-5D8EA932BFA1}" presName="dummyConnPt" presStyleCnt="0"/>
      <dgm:spPr/>
    </dgm:pt>
    <dgm:pt modelId="{4E95EADA-B066-4E0D-9045-93DCB528161D}" type="pres">
      <dgm:prSet presAssocID="{1639E48A-7212-4ADE-A1EC-5D8EA932BFA1}" presName="node" presStyleLbl="node1" presStyleIdx="5" presStyleCnt="11">
        <dgm:presLayoutVars>
          <dgm:bulletEnabled val="1"/>
        </dgm:presLayoutVars>
      </dgm:prSet>
      <dgm:spPr/>
    </dgm:pt>
    <dgm:pt modelId="{455D1255-D8BF-4482-892D-FB6419D0986D}" type="pres">
      <dgm:prSet presAssocID="{9F237655-1A17-48AA-910A-4F84C52E1A2A}" presName="sibTrans" presStyleLbl="bgSibTrans2D1" presStyleIdx="5" presStyleCnt="10"/>
      <dgm:spPr/>
    </dgm:pt>
    <dgm:pt modelId="{17CB4982-1734-4DB3-84A0-6DA3451F540B}" type="pres">
      <dgm:prSet presAssocID="{DA5E84A5-7119-43E3-9F85-4A69D57FF467}" presName="compNode" presStyleCnt="0"/>
      <dgm:spPr/>
    </dgm:pt>
    <dgm:pt modelId="{F97FFECF-A7C2-4F2C-A185-19C94BD11A33}" type="pres">
      <dgm:prSet presAssocID="{DA5E84A5-7119-43E3-9F85-4A69D57FF467}" presName="dummyConnPt" presStyleCnt="0"/>
      <dgm:spPr/>
    </dgm:pt>
    <dgm:pt modelId="{995C77E7-30E5-40A8-8979-F8781BFD6EA6}" type="pres">
      <dgm:prSet presAssocID="{DA5E84A5-7119-43E3-9F85-4A69D57FF467}" presName="node" presStyleLbl="node1" presStyleIdx="6" presStyleCnt="11">
        <dgm:presLayoutVars>
          <dgm:bulletEnabled val="1"/>
        </dgm:presLayoutVars>
      </dgm:prSet>
      <dgm:spPr/>
    </dgm:pt>
    <dgm:pt modelId="{418F107C-5FD0-4E3A-8EEA-5081C4A730AE}" type="pres">
      <dgm:prSet presAssocID="{AE864842-488C-4BD6-82A8-6C6E344A573B}" presName="sibTrans" presStyleLbl="bgSibTrans2D1" presStyleIdx="6" presStyleCnt="10"/>
      <dgm:spPr/>
    </dgm:pt>
    <dgm:pt modelId="{63312E3C-D3CF-4B47-974D-BFE8B724C72A}" type="pres">
      <dgm:prSet presAssocID="{F5B72CE2-F814-4ED2-87E0-581521E694C0}" presName="compNode" presStyleCnt="0"/>
      <dgm:spPr/>
    </dgm:pt>
    <dgm:pt modelId="{A71DE889-8DE0-484F-B14F-11CAF84C56F6}" type="pres">
      <dgm:prSet presAssocID="{F5B72CE2-F814-4ED2-87E0-581521E694C0}" presName="dummyConnPt" presStyleCnt="0"/>
      <dgm:spPr/>
    </dgm:pt>
    <dgm:pt modelId="{25E04B2C-84C3-4FA7-87FF-FFC74A41FCC9}" type="pres">
      <dgm:prSet presAssocID="{F5B72CE2-F814-4ED2-87E0-581521E694C0}" presName="node" presStyleLbl="node1" presStyleIdx="7" presStyleCnt="11">
        <dgm:presLayoutVars>
          <dgm:bulletEnabled val="1"/>
        </dgm:presLayoutVars>
      </dgm:prSet>
      <dgm:spPr/>
    </dgm:pt>
    <dgm:pt modelId="{36D44BC8-A151-4157-9474-EF4159A7EFA2}" type="pres">
      <dgm:prSet presAssocID="{CBCC4548-06D9-44B6-89B3-2413EDDC8D6D}" presName="sibTrans" presStyleLbl="bgSibTrans2D1" presStyleIdx="7" presStyleCnt="10"/>
      <dgm:spPr/>
    </dgm:pt>
    <dgm:pt modelId="{E79FC7EF-2BC5-425A-88D4-E020592152F9}" type="pres">
      <dgm:prSet presAssocID="{381B39FC-FDFB-492A-A1A0-7E3A8D80564D}" presName="compNode" presStyleCnt="0"/>
      <dgm:spPr/>
    </dgm:pt>
    <dgm:pt modelId="{530C6156-1AF3-4D2B-9BBF-ECABA854188D}" type="pres">
      <dgm:prSet presAssocID="{381B39FC-FDFB-492A-A1A0-7E3A8D80564D}" presName="dummyConnPt" presStyleCnt="0"/>
      <dgm:spPr/>
    </dgm:pt>
    <dgm:pt modelId="{10AF9C6B-C969-4145-A7F1-8E5C89BC2499}" type="pres">
      <dgm:prSet presAssocID="{381B39FC-FDFB-492A-A1A0-7E3A8D80564D}" presName="node" presStyleLbl="node1" presStyleIdx="8" presStyleCnt="11">
        <dgm:presLayoutVars>
          <dgm:bulletEnabled val="1"/>
        </dgm:presLayoutVars>
      </dgm:prSet>
      <dgm:spPr/>
    </dgm:pt>
    <dgm:pt modelId="{562B84F1-AE29-4A82-8A45-CD5928C03778}" type="pres">
      <dgm:prSet presAssocID="{6D7714CB-3305-42B1-8D1A-327352BF2AFC}" presName="sibTrans" presStyleLbl="bgSibTrans2D1" presStyleIdx="8" presStyleCnt="10"/>
      <dgm:spPr/>
    </dgm:pt>
    <dgm:pt modelId="{EEE8BD9C-1499-4F28-991A-7AB593EA0144}" type="pres">
      <dgm:prSet presAssocID="{46EF8341-BC1D-4B13-BE8C-F533930FEDCD}" presName="compNode" presStyleCnt="0"/>
      <dgm:spPr/>
    </dgm:pt>
    <dgm:pt modelId="{BC088EEA-B786-469D-8D44-0EFED0C38168}" type="pres">
      <dgm:prSet presAssocID="{46EF8341-BC1D-4B13-BE8C-F533930FEDCD}" presName="dummyConnPt" presStyleCnt="0"/>
      <dgm:spPr/>
    </dgm:pt>
    <dgm:pt modelId="{52440DF1-A6AE-4CF2-9907-623B02498C39}" type="pres">
      <dgm:prSet presAssocID="{46EF8341-BC1D-4B13-BE8C-F533930FEDCD}" presName="node" presStyleLbl="node1" presStyleIdx="9" presStyleCnt="11">
        <dgm:presLayoutVars>
          <dgm:bulletEnabled val="1"/>
        </dgm:presLayoutVars>
      </dgm:prSet>
      <dgm:spPr/>
    </dgm:pt>
    <dgm:pt modelId="{86FD58CA-1148-4F93-B5A4-4EA63D609455}" type="pres">
      <dgm:prSet presAssocID="{E80F42F0-F2B7-417E-9A8E-4FB6BAB69833}" presName="sibTrans" presStyleLbl="bgSibTrans2D1" presStyleIdx="9" presStyleCnt="10"/>
      <dgm:spPr/>
    </dgm:pt>
    <dgm:pt modelId="{BCC0D911-2636-4849-BD43-1D46D10274DF}" type="pres">
      <dgm:prSet presAssocID="{0EB38DB9-DC1C-4737-AFDB-C9D665C638F8}" presName="compNode" presStyleCnt="0"/>
      <dgm:spPr/>
    </dgm:pt>
    <dgm:pt modelId="{6AACA7F2-607E-47BB-8EF8-6A0BD85ED5D6}" type="pres">
      <dgm:prSet presAssocID="{0EB38DB9-DC1C-4737-AFDB-C9D665C638F8}" presName="dummyConnPt" presStyleCnt="0"/>
      <dgm:spPr/>
    </dgm:pt>
    <dgm:pt modelId="{DF242E8E-B381-4BCE-B68C-FE726A1A1AB7}" type="pres">
      <dgm:prSet presAssocID="{0EB38DB9-DC1C-4737-AFDB-C9D665C638F8}" presName="node" presStyleLbl="node1" presStyleIdx="10" presStyleCnt="11">
        <dgm:presLayoutVars>
          <dgm:bulletEnabled val="1"/>
        </dgm:presLayoutVars>
      </dgm:prSet>
      <dgm:spPr/>
    </dgm:pt>
  </dgm:ptLst>
  <dgm:cxnLst>
    <dgm:cxn modelId="{FC89FE01-C466-429B-90B1-6E89481705E6}" type="presOf" srcId="{D4056005-E4DD-4888-9FFF-8500780D8B53}" destId="{0CD5B4C0-4BD4-402A-BC95-23CAFEBBE7B3}" srcOrd="0" destOrd="0" presId="urn:microsoft.com/office/officeart/2005/8/layout/bProcess4"/>
    <dgm:cxn modelId="{D7476209-815C-4789-925F-66ADB9F3E068}" srcId="{54845143-57C9-4900-80B2-9DB9860691DC}" destId="{381B39FC-FDFB-492A-A1A0-7E3A8D80564D}" srcOrd="8" destOrd="0" parTransId="{5236BE3C-63C3-4B0C-AA39-18E4D1C1FCF6}" sibTransId="{6D7714CB-3305-42B1-8D1A-327352BF2AFC}"/>
    <dgm:cxn modelId="{15849409-BD33-4928-AFD2-6BDC4E5EB0B0}" srcId="{54845143-57C9-4900-80B2-9DB9860691DC}" destId="{1639E48A-7212-4ADE-A1EC-5D8EA932BFA1}" srcOrd="5" destOrd="0" parTransId="{EB30EA92-6CD1-409B-A842-107E62E1206E}" sibTransId="{9F237655-1A17-48AA-910A-4F84C52E1A2A}"/>
    <dgm:cxn modelId="{19D8E91A-2566-4197-A4DE-554D1322C133}" type="presOf" srcId="{96AB6C23-006F-4E41-B638-2C0332525266}" destId="{AE5722C8-15CD-4E5F-A056-8C4EF489A007}" srcOrd="0" destOrd="0" presId="urn:microsoft.com/office/officeart/2005/8/layout/bProcess4"/>
    <dgm:cxn modelId="{AA967425-92FF-4984-99F9-B128518C80D1}" type="presOf" srcId="{AE864842-488C-4BD6-82A8-6C6E344A573B}" destId="{418F107C-5FD0-4E3A-8EEA-5081C4A730AE}" srcOrd="0" destOrd="0" presId="urn:microsoft.com/office/officeart/2005/8/layout/bProcess4"/>
    <dgm:cxn modelId="{61D8672D-FD87-47F0-9FCE-09D5FC2C47E7}" type="presOf" srcId="{24FDF5EC-037A-4CC6-8236-4BA5A1D5EF78}" destId="{0CD5B4C0-4BD4-402A-BC95-23CAFEBBE7B3}" srcOrd="0" destOrd="1" presId="urn:microsoft.com/office/officeart/2005/8/layout/bProcess4"/>
    <dgm:cxn modelId="{2997EE2F-D7E1-4A62-B3C1-D8F5D4EBE159}" type="presOf" srcId="{35F49019-452B-41D8-B3B6-19CB62A43FC0}" destId="{4E95EADA-B066-4E0D-9045-93DCB528161D}" srcOrd="0" destOrd="1" presId="urn:microsoft.com/office/officeart/2005/8/layout/bProcess4"/>
    <dgm:cxn modelId="{1C8C0A33-D8AC-4675-989B-95F269FFFFCB}" type="presOf" srcId="{5898AABD-A806-4672-9FD7-5FF567051111}" destId="{17F0676E-038F-447C-958C-644CF901F9A3}" srcOrd="0" destOrd="1" presId="urn:microsoft.com/office/officeart/2005/8/layout/bProcess4"/>
    <dgm:cxn modelId="{5121A334-7BCB-44F8-9AEA-E515543B9D95}" srcId="{96AB6C23-006F-4E41-B638-2C0332525266}" destId="{61584870-42B7-46CF-91B8-CB9D7F49670F}" srcOrd="0" destOrd="0" parTransId="{C7A845C5-87AA-4B1A-B138-5EB7FF885F17}" sibTransId="{35A50C92-E2D3-465F-B36E-724AC9AC6CFC}"/>
    <dgm:cxn modelId="{31F78535-DD5E-4D23-A1DA-7FF38CD663B9}" srcId="{1F41DE68-F80F-4A95-B29D-883524C93A65}" destId="{5898AABD-A806-4672-9FD7-5FF567051111}" srcOrd="0" destOrd="0" parTransId="{FA557B78-0B87-4040-B08E-A3CC7DDB315E}" sibTransId="{F0F7F771-22C6-4BE3-9679-C28FF56429DE}"/>
    <dgm:cxn modelId="{F9824C3E-6DD0-4D30-818F-DD3E86E2225B}" type="presOf" srcId="{1477DF9A-53B3-4837-810F-9E15958B46F3}" destId="{10AF9C6B-C969-4145-A7F1-8E5C89BC2499}" srcOrd="0" destOrd="1" presId="urn:microsoft.com/office/officeart/2005/8/layout/bProcess4"/>
    <dgm:cxn modelId="{26111F64-4985-47E7-BC30-7411A618CFDD}" type="presOf" srcId="{DA5E84A5-7119-43E3-9F85-4A69D57FF467}" destId="{995C77E7-30E5-40A8-8979-F8781BFD6EA6}" srcOrd="0" destOrd="0" presId="urn:microsoft.com/office/officeart/2005/8/layout/bProcess4"/>
    <dgm:cxn modelId="{31437844-8E88-45E4-9CE8-6A5F79A7377C}" type="presOf" srcId="{65359919-FC66-4877-80EB-0F2154404F66}" destId="{2CB35B3F-3719-47C9-8DFA-B41F9D86CF65}" srcOrd="0" destOrd="1" presId="urn:microsoft.com/office/officeart/2005/8/layout/bProcess4"/>
    <dgm:cxn modelId="{458EE864-121D-43FE-9514-7B7B936586B5}" type="presOf" srcId="{E80F42F0-F2B7-417E-9A8E-4FB6BAB69833}" destId="{86FD58CA-1148-4F93-B5A4-4EA63D609455}" srcOrd="0" destOrd="0" presId="urn:microsoft.com/office/officeart/2005/8/layout/bProcess4"/>
    <dgm:cxn modelId="{8FBB3665-9390-418D-8042-315B6CA6E419}" type="presOf" srcId="{0EB38DB9-DC1C-4737-AFDB-C9D665C638F8}" destId="{DF242E8E-B381-4BCE-B68C-FE726A1A1AB7}" srcOrd="0" destOrd="0" presId="urn:microsoft.com/office/officeart/2005/8/layout/bProcess4"/>
    <dgm:cxn modelId="{7F132047-4E8C-4317-BE5F-24737DCF5DFB}" srcId="{1639E48A-7212-4ADE-A1EC-5D8EA932BFA1}" destId="{35F49019-452B-41D8-B3B6-19CB62A43FC0}" srcOrd="0" destOrd="0" parTransId="{24AA639F-EF7E-46CD-BB3D-30369819E375}" sibTransId="{BE8D56AC-BDBE-4CA1-8DF4-3F35C57E4319}"/>
    <dgm:cxn modelId="{FA6AC348-B107-4762-AA58-CADEDFFA893E}" type="presOf" srcId="{8D3992F5-275F-4B4C-BC29-DC7E1CDEC8AF}" destId="{64C404D5-5990-47E0-ABDE-CFE4B02C1C7F}" srcOrd="0" destOrd="1" presId="urn:microsoft.com/office/officeart/2005/8/layout/bProcess4"/>
    <dgm:cxn modelId="{B8801249-DE00-4BA3-B7AB-79556C169508}" type="presOf" srcId="{1F41DE68-F80F-4A95-B29D-883524C93A65}" destId="{17F0676E-038F-447C-958C-644CF901F9A3}" srcOrd="0" destOrd="0" presId="urn:microsoft.com/office/officeart/2005/8/layout/bProcess4"/>
    <dgm:cxn modelId="{2C2D8F6C-FAF8-49E5-ACEF-66DF25290C5D}" srcId="{54845143-57C9-4900-80B2-9DB9860691DC}" destId="{DA5E84A5-7119-43E3-9F85-4A69D57FF467}" srcOrd="6" destOrd="0" parTransId="{CBE70FC2-B64E-46FF-B38D-51B5117F874B}" sibTransId="{AE864842-488C-4BD6-82A8-6C6E344A573B}"/>
    <dgm:cxn modelId="{FE5F376E-5E14-4C13-BC9E-8758681DD3E5}" srcId="{F5B72CE2-F814-4ED2-87E0-581521E694C0}" destId="{CDF15C94-2CE6-4DF8-9AB6-E91D7C72360D}" srcOrd="0" destOrd="0" parTransId="{0BEE1B23-B3B5-406F-ACD2-B63449AB1291}" sibTransId="{DB2F3410-4B6D-4651-9EC5-67E262311350}"/>
    <dgm:cxn modelId="{4B93606F-3F19-4499-A1D1-D1A8305A98C2}" type="presOf" srcId="{12580DBE-3F54-4CE2-8629-3DBAC6E1229D}" destId="{9AF92C07-B200-4F2E-AEAA-014D0EF7020C}" srcOrd="0" destOrd="0" presId="urn:microsoft.com/office/officeart/2005/8/layout/bProcess4"/>
    <dgm:cxn modelId="{21FC9950-A616-4BC1-BF34-4648763B9F64}" type="presOf" srcId="{381B39FC-FDFB-492A-A1A0-7E3A8D80564D}" destId="{10AF9C6B-C969-4145-A7F1-8E5C89BC2499}" srcOrd="0" destOrd="0" presId="urn:microsoft.com/office/officeart/2005/8/layout/bProcess4"/>
    <dgm:cxn modelId="{88176651-0DB2-4446-97B7-CF45358AF6A7}" srcId="{54845143-57C9-4900-80B2-9DB9860691DC}" destId="{54C3E073-9190-4449-BE44-C9DAA7E98417}" srcOrd="3" destOrd="0" parTransId="{1700718A-6CE9-4EB4-A49E-1C81F3C524F7}" sibTransId="{0C4BD1DD-7F37-40ED-BCE6-CC3CC8B7F3FE}"/>
    <dgm:cxn modelId="{2F64C453-FB3E-47B6-89AC-CC28D531861A}" srcId="{0EB38DB9-DC1C-4737-AFDB-C9D665C638F8}" destId="{EA0769FE-25C0-48D3-BE05-966D7A79207D}" srcOrd="0" destOrd="0" parTransId="{57561F36-9694-4467-9275-808E9858DA49}" sibTransId="{3A2D04C6-FD60-46AA-A131-E07122838998}"/>
    <dgm:cxn modelId="{52EFD553-B244-44A8-A00D-B5C5D873E708}" type="presOf" srcId="{1639E48A-7212-4ADE-A1EC-5D8EA932BFA1}" destId="{4E95EADA-B066-4E0D-9045-93DCB528161D}" srcOrd="0" destOrd="0" presId="urn:microsoft.com/office/officeart/2005/8/layout/bProcess4"/>
    <dgm:cxn modelId="{DD364557-18DE-4749-BB92-BE85D338673D}" srcId="{381B39FC-FDFB-492A-A1A0-7E3A8D80564D}" destId="{1477DF9A-53B3-4837-810F-9E15958B46F3}" srcOrd="0" destOrd="0" parTransId="{59CA1F5D-CCFF-4206-9DBA-EBEEEFE8960D}" sibTransId="{BC7D4E85-C8E4-47F1-8C8D-4703E06012BB}"/>
    <dgm:cxn modelId="{68D69458-9011-4FFD-8F40-F71956A5BCC2}" srcId="{54845143-57C9-4900-80B2-9DB9860691DC}" destId="{46EF8341-BC1D-4B13-BE8C-F533930FEDCD}" srcOrd="9" destOrd="0" parTransId="{641ACA16-4A5A-4F04-A345-E03ABA161AE8}" sibTransId="{E80F42F0-F2B7-417E-9A8E-4FB6BAB69833}"/>
    <dgm:cxn modelId="{0349085A-6AE3-41CF-A95D-7639F8162E16}" type="presOf" srcId="{55CFF6D3-7989-4C18-8FC9-5B3CA6B9715C}" destId="{46AB55BF-6713-4874-843A-02433AD6957B}" srcOrd="0" destOrd="0" presId="urn:microsoft.com/office/officeart/2005/8/layout/bProcess4"/>
    <dgm:cxn modelId="{1DE86484-EAC3-473D-94C2-3DC86F77A694}" type="presOf" srcId="{EA0769FE-25C0-48D3-BE05-966D7A79207D}" destId="{DF242E8E-B381-4BCE-B68C-FE726A1A1AB7}" srcOrd="0" destOrd="1" presId="urn:microsoft.com/office/officeart/2005/8/layout/bProcess4"/>
    <dgm:cxn modelId="{22BEA38B-4BD4-46D8-8C59-7EC98AC16C7D}" srcId="{54C3E073-9190-4449-BE44-C9DAA7E98417}" destId="{8D3992F5-275F-4B4C-BC29-DC7E1CDEC8AF}" srcOrd="0" destOrd="0" parTransId="{99C140BF-8809-46AF-BD82-A0339B2AC1E7}" sibTransId="{0CBEB81E-635F-466A-A1D3-45F3E4C9EE37}"/>
    <dgm:cxn modelId="{9C622E8C-BF8E-4AD6-BE22-60BC5E0D96F5}" type="presOf" srcId="{CDF15C94-2CE6-4DF8-9AB6-E91D7C72360D}" destId="{25E04B2C-84C3-4FA7-87FF-FFC74A41FCC9}" srcOrd="0" destOrd="1" presId="urn:microsoft.com/office/officeart/2005/8/layout/bProcess4"/>
    <dgm:cxn modelId="{B837A18D-7C83-4D0C-B76A-39BC60E0ABE5}" type="presOf" srcId="{BC0094D1-254F-47D8-93E2-BC4973FAC0E4}" destId="{52440DF1-A6AE-4CF2-9907-623B02498C39}" srcOrd="0" destOrd="1" presId="urn:microsoft.com/office/officeart/2005/8/layout/bProcess4"/>
    <dgm:cxn modelId="{A38D9492-DEC7-4D17-AF8C-7E325D88BEB6}" type="presOf" srcId="{46EF8341-BC1D-4B13-BE8C-F533930FEDCD}" destId="{52440DF1-A6AE-4CF2-9907-623B02498C39}" srcOrd="0" destOrd="0" presId="urn:microsoft.com/office/officeart/2005/8/layout/bProcess4"/>
    <dgm:cxn modelId="{B7DCE995-0895-4217-886A-3ABE19C3C41B}" type="presOf" srcId="{0E8929E5-3F0E-494F-8B10-4F241309FFE2}" destId="{995C77E7-30E5-40A8-8979-F8781BFD6EA6}" srcOrd="0" destOrd="1" presId="urn:microsoft.com/office/officeart/2005/8/layout/bProcess4"/>
    <dgm:cxn modelId="{9FA397BE-2229-4B0B-8D78-C7F64A1846A9}" type="presOf" srcId="{46C99308-51D8-438B-844E-3FC851EA2B73}" destId="{AA7EB37C-6D76-48E0-A0D8-70F38DFE1491}" srcOrd="0" destOrd="0" presId="urn:microsoft.com/office/officeart/2005/8/layout/bProcess4"/>
    <dgm:cxn modelId="{75F0E8C7-8376-4041-AC72-06100BC2BE53}" type="presOf" srcId="{61584870-42B7-46CF-91B8-CB9D7F49670F}" destId="{AE5722C8-15CD-4E5F-A056-8C4EF489A007}" srcOrd="0" destOrd="1" presId="urn:microsoft.com/office/officeart/2005/8/layout/bProcess4"/>
    <dgm:cxn modelId="{9C312CC8-6E17-42B4-9A3E-9E25371B7001}" srcId="{54845143-57C9-4900-80B2-9DB9860691DC}" destId="{0EB38DB9-DC1C-4737-AFDB-C9D665C638F8}" srcOrd="10" destOrd="0" parTransId="{62318F73-988D-4C27-AAE3-5D5662FA1FF8}" sibTransId="{3288B987-27DD-4D85-BE6C-4BF0112436E0}"/>
    <dgm:cxn modelId="{A4BAFDCB-BC1C-4DB1-A0D4-E40D232F717D}" srcId="{46EF8341-BC1D-4B13-BE8C-F533930FEDCD}" destId="{BC0094D1-254F-47D8-93E2-BC4973FAC0E4}" srcOrd="0" destOrd="0" parTransId="{7CE59246-FC03-4BC5-8CAA-7CA420AD3089}" sibTransId="{21C148A2-6E83-4103-B1B5-485B6C579F76}"/>
    <dgm:cxn modelId="{7926CBCF-557D-410B-B7D0-3E42ED1CAFD3}" type="presOf" srcId="{BA5B3811-B9FE-4A01-8832-F1A830022AF0}" destId="{E4120259-B7A2-4348-869D-C3ADB7810CAA}" srcOrd="0" destOrd="0" presId="urn:microsoft.com/office/officeart/2005/8/layout/bProcess4"/>
    <dgm:cxn modelId="{BCD236D1-88DB-4BD0-B523-C2304298F446}" type="presOf" srcId="{6D7714CB-3305-42B1-8D1A-327352BF2AFC}" destId="{562B84F1-AE29-4A82-8A45-CD5928C03778}" srcOrd="0" destOrd="0" presId="urn:microsoft.com/office/officeart/2005/8/layout/bProcess4"/>
    <dgm:cxn modelId="{23444CD1-E060-4089-999A-E90B4B7391A2}" srcId="{54845143-57C9-4900-80B2-9DB9860691DC}" destId="{1F41DE68-F80F-4A95-B29D-883524C93A65}" srcOrd="0" destOrd="0" parTransId="{19F710E4-0CFF-4E62-AD20-70489A067DDD}" sibTransId="{BA5B3811-B9FE-4A01-8832-F1A830022AF0}"/>
    <dgm:cxn modelId="{ED968AD4-6A5C-448E-941D-028FF6921C0F}" srcId="{54845143-57C9-4900-80B2-9DB9860691DC}" destId="{D4056005-E4DD-4888-9FFF-8500780D8B53}" srcOrd="4" destOrd="0" parTransId="{0223E3DA-5920-47C7-A11D-62CD5B24C976}" sibTransId="{55CFF6D3-7989-4C18-8FC9-5B3CA6B9715C}"/>
    <dgm:cxn modelId="{2C8834D6-3E90-4B98-A84E-EC8B08E76DE3}" type="presOf" srcId="{3E452406-C074-4CFA-9241-0399D2486E25}" destId="{2CB35B3F-3719-47C9-8DFA-B41F9D86CF65}" srcOrd="0" destOrd="0" presId="urn:microsoft.com/office/officeart/2005/8/layout/bProcess4"/>
    <dgm:cxn modelId="{AA814EDA-C665-4FBA-ACEA-47B3E984B5B7}" type="presOf" srcId="{9F237655-1A17-48AA-910A-4F84C52E1A2A}" destId="{455D1255-D8BF-4482-892D-FB6419D0986D}" srcOrd="0" destOrd="0" presId="urn:microsoft.com/office/officeart/2005/8/layout/bProcess4"/>
    <dgm:cxn modelId="{9E708DDF-D801-4346-BB11-EDB97F1AB22C}" srcId="{54845143-57C9-4900-80B2-9DB9860691DC}" destId="{3E452406-C074-4CFA-9241-0399D2486E25}" srcOrd="2" destOrd="0" parTransId="{EB0D7466-8992-4BF4-93CD-4290FCBFF647}" sibTransId="{12580DBE-3F54-4CE2-8629-3DBAC6E1229D}"/>
    <dgm:cxn modelId="{AC59F1E2-5784-4CAF-83D9-944A91F57C73}" srcId="{3E452406-C074-4CFA-9241-0399D2486E25}" destId="{65359919-FC66-4877-80EB-0F2154404F66}" srcOrd="0" destOrd="0" parTransId="{0795C4DB-B4ED-4844-9367-CF63FBACEABE}" sibTransId="{82937357-D124-48F4-BEC5-FC0410F1F29E}"/>
    <dgm:cxn modelId="{F6E219E8-68BF-4CB3-8548-4E83F48F1E73}" type="presOf" srcId="{0C4BD1DD-7F37-40ED-BCE6-CC3CC8B7F3FE}" destId="{B5AA503B-8512-4B30-81F6-6B48811500D9}" srcOrd="0" destOrd="0" presId="urn:microsoft.com/office/officeart/2005/8/layout/bProcess4"/>
    <dgm:cxn modelId="{D07E3DED-50FF-4679-AD00-8F06948764F3}" type="presOf" srcId="{F5B72CE2-F814-4ED2-87E0-581521E694C0}" destId="{25E04B2C-84C3-4FA7-87FF-FFC74A41FCC9}" srcOrd="0" destOrd="0" presId="urn:microsoft.com/office/officeart/2005/8/layout/bProcess4"/>
    <dgm:cxn modelId="{20A38BEF-732F-4AB5-8ECA-42266D9ACD4A}" srcId="{D4056005-E4DD-4888-9FFF-8500780D8B53}" destId="{24FDF5EC-037A-4CC6-8236-4BA5A1D5EF78}" srcOrd="0" destOrd="0" parTransId="{1AB91BF7-3C64-4A9D-AC07-C80897FF9D3B}" sibTransId="{AAF6B572-A253-4676-ABBC-D37E91601EFC}"/>
    <dgm:cxn modelId="{14D5D8F2-A350-4E62-9C21-CFF939BC087B}" srcId="{54845143-57C9-4900-80B2-9DB9860691DC}" destId="{96AB6C23-006F-4E41-B638-2C0332525266}" srcOrd="1" destOrd="0" parTransId="{28834404-2A7A-495A-9485-8B3553C27D92}" sibTransId="{46C99308-51D8-438B-844E-3FC851EA2B73}"/>
    <dgm:cxn modelId="{0EE667F4-2EC5-4148-AB99-B03223DDCF5D}" type="presOf" srcId="{54845143-57C9-4900-80B2-9DB9860691DC}" destId="{81B216DC-3A53-48A6-8C36-F4A416A0EB26}" srcOrd="0" destOrd="0" presId="urn:microsoft.com/office/officeart/2005/8/layout/bProcess4"/>
    <dgm:cxn modelId="{1AD23DF5-7B32-450D-B7C2-B0994A8A2944}" srcId="{54845143-57C9-4900-80B2-9DB9860691DC}" destId="{F5B72CE2-F814-4ED2-87E0-581521E694C0}" srcOrd="7" destOrd="0" parTransId="{6EB9944C-D254-488C-9CA5-FDEEA9D8E10B}" sibTransId="{CBCC4548-06D9-44B6-89B3-2413EDDC8D6D}"/>
    <dgm:cxn modelId="{A081ECF5-A90F-4258-B8FB-F38FE849E87D}" srcId="{DA5E84A5-7119-43E3-9F85-4A69D57FF467}" destId="{0E8929E5-3F0E-494F-8B10-4F241309FFE2}" srcOrd="0" destOrd="0" parTransId="{4E267C48-76BB-4217-B053-B702F20CC22C}" sibTransId="{24784BC8-44DC-4310-A624-35BECD5FAF2C}"/>
    <dgm:cxn modelId="{A52AEBFA-0B28-4872-88F2-355725620339}" type="presOf" srcId="{54C3E073-9190-4449-BE44-C9DAA7E98417}" destId="{64C404D5-5990-47E0-ABDE-CFE4B02C1C7F}" srcOrd="0" destOrd="0" presId="urn:microsoft.com/office/officeart/2005/8/layout/bProcess4"/>
    <dgm:cxn modelId="{661C3AFD-7B68-4BE5-BD00-8551736D4DAD}" type="presOf" srcId="{CBCC4548-06D9-44B6-89B3-2413EDDC8D6D}" destId="{36D44BC8-A151-4157-9474-EF4159A7EFA2}" srcOrd="0" destOrd="0" presId="urn:microsoft.com/office/officeart/2005/8/layout/bProcess4"/>
    <dgm:cxn modelId="{992D30AE-8358-4897-9A46-231ACF5EC9A7}" type="presParOf" srcId="{81B216DC-3A53-48A6-8C36-F4A416A0EB26}" destId="{D6D4730A-15F1-4A86-B53B-04BC46F9934E}" srcOrd="0" destOrd="0" presId="urn:microsoft.com/office/officeart/2005/8/layout/bProcess4"/>
    <dgm:cxn modelId="{F85F19E9-CDC5-4DFE-B414-24AFE23AA111}" type="presParOf" srcId="{D6D4730A-15F1-4A86-B53B-04BC46F9934E}" destId="{0E5F7C81-D1B1-49E9-97D0-1F4CEBEF953A}" srcOrd="0" destOrd="0" presId="urn:microsoft.com/office/officeart/2005/8/layout/bProcess4"/>
    <dgm:cxn modelId="{ECA04988-55C8-48E4-9268-5A007A5006B1}" type="presParOf" srcId="{D6D4730A-15F1-4A86-B53B-04BC46F9934E}" destId="{17F0676E-038F-447C-958C-644CF901F9A3}" srcOrd="1" destOrd="0" presId="urn:microsoft.com/office/officeart/2005/8/layout/bProcess4"/>
    <dgm:cxn modelId="{56DA241C-DEF7-4D06-94C8-1429D9D2ED03}" type="presParOf" srcId="{81B216DC-3A53-48A6-8C36-F4A416A0EB26}" destId="{E4120259-B7A2-4348-869D-C3ADB7810CAA}" srcOrd="1" destOrd="0" presId="urn:microsoft.com/office/officeart/2005/8/layout/bProcess4"/>
    <dgm:cxn modelId="{109579E7-1D46-4DCD-A23A-EDFF55BB51E5}" type="presParOf" srcId="{81B216DC-3A53-48A6-8C36-F4A416A0EB26}" destId="{DF0DA912-9BBF-460B-A64F-AD77D2BE2A45}" srcOrd="2" destOrd="0" presId="urn:microsoft.com/office/officeart/2005/8/layout/bProcess4"/>
    <dgm:cxn modelId="{B7DA8467-4FB9-4288-B6E9-9BDFE89B0C95}" type="presParOf" srcId="{DF0DA912-9BBF-460B-A64F-AD77D2BE2A45}" destId="{B7F2B1DA-E25F-4B5F-B5F5-B7EE737D54EE}" srcOrd="0" destOrd="0" presId="urn:microsoft.com/office/officeart/2005/8/layout/bProcess4"/>
    <dgm:cxn modelId="{30109E77-03B2-46E8-A359-99C8CD39124A}" type="presParOf" srcId="{DF0DA912-9BBF-460B-A64F-AD77D2BE2A45}" destId="{AE5722C8-15CD-4E5F-A056-8C4EF489A007}" srcOrd="1" destOrd="0" presId="urn:microsoft.com/office/officeart/2005/8/layout/bProcess4"/>
    <dgm:cxn modelId="{011B62D1-24F3-4422-990F-A2D8A997CCB4}" type="presParOf" srcId="{81B216DC-3A53-48A6-8C36-F4A416A0EB26}" destId="{AA7EB37C-6D76-48E0-A0D8-70F38DFE1491}" srcOrd="3" destOrd="0" presId="urn:microsoft.com/office/officeart/2005/8/layout/bProcess4"/>
    <dgm:cxn modelId="{B65946CD-E268-4E68-9082-3442F9976EEB}" type="presParOf" srcId="{81B216DC-3A53-48A6-8C36-F4A416A0EB26}" destId="{5B14012E-E099-4AD4-829B-25CB70CA507A}" srcOrd="4" destOrd="0" presId="urn:microsoft.com/office/officeart/2005/8/layout/bProcess4"/>
    <dgm:cxn modelId="{931D98F5-9937-4C64-AAD7-0396F51FE492}" type="presParOf" srcId="{5B14012E-E099-4AD4-829B-25CB70CA507A}" destId="{83D147A7-8BB5-4E9F-B0A3-610AB1759B21}" srcOrd="0" destOrd="0" presId="urn:microsoft.com/office/officeart/2005/8/layout/bProcess4"/>
    <dgm:cxn modelId="{7076DE34-F2BD-49B0-9901-7D42C620021A}" type="presParOf" srcId="{5B14012E-E099-4AD4-829B-25CB70CA507A}" destId="{2CB35B3F-3719-47C9-8DFA-B41F9D86CF65}" srcOrd="1" destOrd="0" presId="urn:microsoft.com/office/officeart/2005/8/layout/bProcess4"/>
    <dgm:cxn modelId="{E098F150-0E7A-4B43-9997-6C7268574C2C}" type="presParOf" srcId="{81B216DC-3A53-48A6-8C36-F4A416A0EB26}" destId="{9AF92C07-B200-4F2E-AEAA-014D0EF7020C}" srcOrd="5" destOrd="0" presId="urn:microsoft.com/office/officeart/2005/8/layout/bProcess4"/>
    <dgm:cxn modelId="{838BB0F5-8700-48BE-B242-F1D5E4179E67}" type="presParOf" srcId="{81B216DC-3A53-48A6-8C36-F4A416A0EB26}" destId="{D9E6BDF2-45BB-4D81-9108-C767EC128658}" srcOrd="6" destOrd="0" presId="urn:microsoft.com/office/officeart/2005/8/layout/bProcess4"/>
    <dgm:cxn modelId="{EB3DC8D6-3FE0-4667-AA38-CFB3E1AFB537}" type="presParOf" srcId="{D9E6BDF2-45BB-4D81-9108-C767EC128658}" destId="{970328E0-DF3F-4324-B5AB-F89D3E2FDC91}" srcOrd="0" destOrd="0" presId="urn:microsoft.com/office/officeart/2005/8/layout/bProcess4"/>
    <dgm:cxn modelId="{FBCA2F2E-08DB-4B0A-A1F1-C6D898A41A17}" type="presParOf" srcId="{D9E6BDF2-45BB-4D81-9108-C767EC128658}" destId="{64C404D5-5990-47E0-ABDE-CFE4B02C1C7F}" srcOrd="1" destOrd="0" presId="urn:microsoft.com/office/officeart/2005/8/layout/bProcess4"/>
    <dgm:cxn modelId="{F25F2264-E703-4CD3-A87B-EA2F9726FB80}" type="presParOf" srcId="{81B216DC-3A53-48A6-8C36-F4A416A0EB26}" destId="{B5AA503B-8512-4B30-81F6-6B48811500D9}" srcOrd="7" destOrd="0" presId="urn:microsoft.com/office/officeart/2005/8/layout/bProcess4"/>
    <dgm:cxn modelId="{D1031EC8-E7BA-41A2-8770-4A9BC77501FA}" type="presParOf" srcId="{81B216DC-3A53-48A6-8C36-F4A416A0EB26}" destId="{BB867B9F-CB95-4B93-9EAE-21BA7827C46A}" srcOrd="8" destOrd="0" presId="urn:microsoft.com/office/officeart/2005/8/layout/bProcess4"/>
    <dgm:cxn modelId="{E72BA534-3158-421B-B32A-2853F7B4D48D}" type="presParOf" srcId="{BB867B9F-CB95-4B93-9EAE-21BA7827C46A}" destId="{3ACEB9B6-3E79-402A-AC6F-AB9241B6A622}" srcOrd="0" destOrd="0" presId="urn:microsoft.com/office/officeart/2005/8/layout/bProcess4"/>
    <dgm:cxn modelId="{5AEAE464-611C-4E57-A939-1A153670FA0E}" type="presParOf" srcId="{BB867B9F-CB95-4B93-9EAE-21BA7827C46A}" destId="{0CD5B4C0-4BD4-402A-BC95-23CAFEBBE7B3}" srcOrd="1" destOrd="0" presId="urn:microsoft.com/office/officeart/2005/8/layout/bProcess4"/>
    <dgm:cxn modelId="{C2FB1D21-49D6-41E0-B8AB-B79E4FEE375C}" type="presParOf" srcId="{81B216DC-3A53-48A6-8C36-F4A416A0EB26}" destId="{46AB55BF-6713-4874-843A-02433AD6957B}" srcOrd="9" destOrd="0" presId="urn:microsoft.com/office/officeart/2005/8/layout/bProcess4"/>
    <dgm:cxn modelId="{A62864DA-20F9-430C-8999-0BFC34652904}" type="presParOf" srcId="{81B216DC-3A53-48A6-8C36-F4A416A0EB26}" destId="{00BC8567-E759-4976-9569-B96430C2DB5A}" srcOrd="10" destOrd="0" presId="urn:microsoft.com/office/officeart/2005/8/layout/bProcess4"/>
    <dgm:cxn modelId="{E5D296CA-3B59-483F-950E-1192E92EB8C4}" type="presParOf" srcId="{00BC8567-E759-4976-9569-B96430C2DB5A}" destId="{03045C56-3DC1-4935-8D0E-2B33B24CED36}" srcOrd="0" destOrd="0" presId="urn:microsoft.com/office/officeart/2005/8/layout/bProcess4"/>
    <dgm:cxn modelId="{B734100F-A0D0-4BE2-A81F-B1224DC2A9B9}" type="presParOf" srcId="{00BC8567-E759-4976-9569-B96430C2DB5A}" destId="{4E95EADA-B066-4E0D-9045-93DCB528161D}" srcOrd="1" destOrd="0" presId="urn:microsoft.com/office/officeart/2005/8/layout/bProcess4"/>
    <dgm:cxn modelId="{9D758096-4B70-49B2-B3DE-2FF0F8F2DF49}" type="presParOf" srcId="{81B216DC-3A53-48A6-8C36-F4A416A0EB26}" destId="{455D1255-D8BF-4482-892D-FB6419D0986D}" srcOrd="11" destOrd="0" presId="urn:microsoft.com/office/officeart/2005/8/layout/bProcess4"/>
    <dgm:cxn modelId="{6B9423D2-511F-422B-97E2-51686A5AE288}" type="presParOf" srcId="{81B216DC-3A53-48A6-8C36-F4A416A0EB26}" destId="{17CB4982-1734-4DB3-84A0-6DA3451F540B}" srcOrd="12" destOrd="0" presId="urn:microsoft.com/office/officeart/2005/8/layout/bProcess4"/>
    <dgm:cxn modelId="{AE73EBEA-748C-4769-8861-30A8F276B4BE}" type="presParOf" srcId="{17CB4982-1734-4DB3-84A0-6DA3451F540B}" destId="{F97FFECF-A7C2-4F2C-A185-19C94BD11A33}" srcOrd="0" destOrd="0" presId="urn:microsoft.com/office/officeart/2005/8/layout/bProcess4"/>
    <dgm:cxn modelId="{625FFFA6-A69E-4491-A59F-FA89BB4DF10A}" type="presParOf" srcId="{17CB4982-1734-4DB3-84A0-6DA3451F540B}" destId="{995C77E7-30E5-40A8-8979-F8781BFD6EA6}" srcOrd="1" destOrd="0" presId="urn:microsoft.com/office/officeart/2005/8/layout/bProcess4"/>
    <dgm:cxn modelId="{D167771E-927B-4343-ABD9-D6994C152742}" type="presParOf" srcId="{81B216DC-3A53-48A6-8C36-F4A416A0EB26}" destId="{418F107C-5FD0-4E3A-8EEA-5081C4A730AE}" srcOrd="13" destOrd="0" presId="urn:microsoft.com/office/officeart/2005/8/layout/bProcess4"/>
    <dgm:cxn modelId="{4AF860AF-CEA5-4731-9DC4-5C9F281F6F29}" type="presParOf" srcId="{81B216DC-3A53-48A6-8C36-F4A416A0EB26}" destId="{63312E3C-D3CF-4B47-974D-BFE8B724C72A}" srcOrd="14" destOrd="0" presId="urn:microsoft.com/office/officeart/2005/8/layout/bProcess4"/>
    <dgm:cxn modelId="{47E25E5D-9E42-4DAC-8D41-C8E450C593E0}" type="presParOf" srcId="{63312E3C-D3CF-4B47-974D-BFE8B724C72A}" destId="{A71DE889-8DE0-484F-B14F-11CAF84C56F6}" srcOrd="0" destOrd="0" presId="urn:microsoft.com/office/officeart/2005/8/layout/bProcess4"/>
    <dgm:cxn modelId="{371BCBE0-6443-4813-A03D-5BE9D60C5F88}" type="presParOf" srcId="{63312E3C-D3CF-4B47-974D-BFE8B724C72A}" destId="{25E04B2C-84C3-4FA7-87FF-FFC74A41FCC9}" srcOrd="1" destOrd="0" presId="urn:microsoft.com/office/officeart/2005/8/layout/bProcess4"/>
    <dgm:cxn modelId="{AFED0E4C-FDF2-4493-9CB5-CB6C6E2D1817}" type="presParOf" srcId="{81B216DC-3A53-48A6-8C36-F4A416A0EB26}" destId="{36D44BC8-A151-4157-9474-EF4159A7EFA2}" srcOrd="15" destOrd="0" presId="urn:microsoft.com/office/officeart/2005/8/layout/bProcess4"/>
    <dgm:cxn modelId="{4C851F4C-C61A-45C7-90C0-F6405E8BA0F4}" type="presParOf" srcId="{81B216DC-3A53-48A6-8C36-F4A416A0EB26}" destId="{E79FC7EF-2BC5-425A-88D4-E020592152F9}" srcOrd="16" destOrd="0" presId="urn:microsoft.com/office/officeart/2005/8/layout/bProcess4"/>
    <dgm:cxn modelId="{4DEC1215-23B0-43F5-9D6A-D095B0E52906}" type="presParOf" srcId="{E79FC7EF-2BC5-425A-88D4-E020592152F9}" destId="{530C6156-1AF3-4D2B-9BBF-ECABA854188D}" srcOrd="0" destOrd="0" presId="urn:microsoft.com/office/officeart/2005/8/layout/bProcess4"/>
    <dgm:cxn modelId="{A96C6881-3947-4FE5-907B-F29EAB0D69FF}" type="presParOf" srcId="{E79FC7EF-2BC5-425A-88D4-E020592152F9}" destId="{10AF9C6B-C969-4145-A7F1-8E5C89BC2499}" srcOrd="1" destOrd="0" presId="urn:microsoft.com/office/officeart/2005/8/layout/bProcess4"/>
    <dgm:cxn modelId="{D491D378-FF9E-4EDA-BF02-4B598BA6A457}" type="presParOf" srcId="{81B216DC-3A53-48A6-8C36-F4A416A0EB26}" destId="{562B84F1-AE29-4A82-8A45-CD5928C03778}" srcOrd="17" destOrd="0" presId="urn:microsoft.com/office/officeart/2005/8/layout/bProcess4"/>
    <dgm:cxn modelId="{B7F6F616-B849-43DF-9318-91C9D3627405}" type="presParOf" srcId="{81B216DC-3A53-48A6-8C36-F4A416A0EB26}" destId="{EEE8BD9C-1499-4F28-991A-7AB593EA0144}" srcOrd="18" destOrd="0" presId="urn:microsoft.com/office/officeart/2005/8/layout/bProcess4"/>
    <dgm:cxn modelId="{A33DFB19-BD80-4AF1-8192-E94264BE635B}" type="presParOf" srcId="{EEE8BD9C-1499-4F28-991A-7AB593EA0144}" destId="{BC088EEA-B786-469D-8D44-0EFED0C38168}" srcOrd="0" destOrd="0" presId="urn:microsoft.com/office/officeart/2005/8/layout/bProcess4"/>
    <dgm:cxn modelId="{C86B1C0D-D421-40BB-A14F-75D930587376}" type="presParOf" srcId="{EEE8BD9C-1499-4F28-991A-7AB593EA0144}" destId="{52440DF1-A6AE-4CF2-9907-623B02498C39}" srcOrd="1" destOrd="0" presId="urn:microsoft.com/office/officeart/2005/8/layout/bProcess4"/>
    <dgm:cxn modelId="{B2D0879B-DAD1-4513-BA5C-2506C1246B24}" type="presParOf" srcId="{81B216DC-3A53-48A6-8C36-F4A416A0EB26}" destId="{86FD58CA-1148-4F93-B5A4-4EA63D609455}" srcOrd="19" destOrd="0" presId="urn:microsoft.com/office/officeart/2005/8/layout/bProcess4"/>
    <dgm:cxn modelId="{20EF0CCE-9FEB-4318-9CFB-8B0DC834580E}" type="presParOf" srcId="{81B216DC-3A53-48A6-8C36-F4A416A0EB26}" destId="{BCC0D911-2636-4849-BD43-1D46D10274DF}" srcOrd="20" destOrd="0" presId="urn:microsoft.com/office/officeart/2005/8/layout/bProcess4"/>
    <dgm:cxn modelId="{7C651E28-FAAA-4948-B5E9-79B7E344D5F7}" type="presParOf" srcId="{BCC0D911-2636-4849-BD43-1D46D10274DF}" destId="{6AACA7F2-607E-47BB-8EF8-6A0BD85ED5D6}" srcOrd="0" destOrd="0" presId="urn:microsoft.com/office/officeart/2005/8/layout/bProcess4"/>
    <dgm:cxn modelId="{4B44327D-DEF8-4625-8985-9D0E8C7B833F}" type="presParOf" srcId="{BCC0D911-2636-4849-BD43-1D46D10274DF}" destId="{DF242E8E-B381-4BCE-B68C-FE726A1A1AB7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70DB10-AB2A-4826-B22B-DFEE908A61C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1B165C4-695B-4EC8-8C2A-F559962E9B86}">
      <dgm:prSet phldrT="[Tekst]"/>
      <dgm:spPr/>
      <dgm:t>
        <a:bodyPr/>
        <a:lstStyle/>
        <a:p>
          <a:r>
            <a:rPr lang="da-DK" b="0" i="0" u="none"/>
            <a:t>VideoBuster</a:t>
          </a:r>
          <a:endParaRPr lang="da-DK"/>
        </a:p>
      </dgm:t>
    </dgm:pt>
    <dgm:pt modelId="{C8383D58-1C01-4918-90C5-EC39A9B3B48E}" type="parTrans" cxnId="{0B56EE20-C938-403F-96A1-A9CAD33C214A}">
      <dgm:prSet/>
      <dgm:spPr/>
      <dgm:t>
        <a:bodyPr/>
        <a:lstStyle/>
        <a:p>
          <a:endParaRPr lang="da-DK"/>
        </a:p>
      </dgm:t>
    </dgm:pt>
    <dgm:pt modelId="{B3E8278B-7350-4D8E-93F2-A4166292C4B6}" type="sibTrans" cxnId="{0B56EE20-C938-403F-96A1-A9CAD33C214A}">
      <dgm:prSet/>
      <dgm:spPr/>
      <dgm:t>
        <a:bodyPr/>
        <a:lstStyle/>
        <a:p>
          <a:endParaRPr lang="da-DK"/>
        </a:p>
      </dgm:t>
    </dgm:pt>
    <dgm:pt modelId="{0B42E7F5-4E54-46FE-8247-D3AAB0A57493}">
      <dgm:prSet/>
      <dgm:spPr/>
      <dgm:t>
        <a:bodyPr/>
        <a:lstStyle/>
        <a:p>
          <a:r>
            <a:rPr lang="da-DK" b="0" i="0" u="none"/>
            <a:t>Byens Video</a:t>
          </a:r>
          <a:endParaRPr lang="da-DK"/>
        </a:p>
      </dgm:t>
    </dgm:pt>
    <dgm:pt modelId="{ADA4E35C-D61A-4359-8D24-482F29C34100}" type="parTrans" cxnId="{30F379EF-6568-4116-BC5D-100423DA538B}">
      <dgm:prSet/>
      <dgm:spPr/>
      <dgm:t>
        <a:bodyPr/>
        <a:lstStyle/>
        <a:p>
          <a:endParaRPr lang="da-DK"/>
        </a:p>
      </dgm:t>
    </dgm:pt>
    <dgm:pt modelId="{88D71256-A096-4F2B-B21F-41B7EF4F5629}" type="sibTrans" cxnId="{30F379EF-6568-4116-BC5D-100423DA538B}">
      <dgm:prSet/>
      <dgm:spPr/>
      <dgm:t>
        <a:bodyPr/>
        <a:lstStyle/>
        <a:p>
          <a:endParaRPr lang="da-DK"/>
        </a:p>
      </dgm:t>
    </dgm:pt>
    <dgm:pt modelId="{B5D81859-2079-41B8-BDE4-71436EE3DB9E}">
      <dgm:prSet/>
      <dgm:spPr/>
      <dgm:t>
        <a:bodyPr/>
        <a:lstStyle/>
        <a:p>
          <a:r>
            <a:rPr lang="da-DK" b="0" i="0" u="none"/>
            <a:t>Movie Zonen</a:t>
          </a:r>
          <a:endParaRPr lang="da-DK"/>
        </a:p>
      </dgm:t>
    </dgm:pt>
    <dgm:pt modelId="{DC1067F9-E60A-46B4-8FF8-C8A3CF1F1129}" type="parTrans" cxnId="{E6113680-87CC-4A73-9E3C-53BF1C993C25}">
      <dgm:prSet/>
      <dgm:spPr/>
      <dgm:t>
        <a:bodyPr/>
        <a:lstStyle/>
        <a:p>
          <a:endParaRPr lang="da-DK"/>
        </a:p>
      </dgm:t>
    </dgm:pt>
    <dgm:pt modelId="{0699207D-6FF4-4C8A-BDE1-94FDDDBB7E7F}" type="sibTrans" cxnId="{E6113680-87CC-4A73-9E3C-53BF1C993C25}">
      <dgm:prSet/>
      <dgm:spPr/>
      <dgm:t>
        <a:bodyPr/>
        <a:lstStyle/>
        <a:p>
          <a:endParaRPr lang="da-DK"/>
        </a:p>
      </dgm:t>
    </dgm:pt>
    <dgm:pt modelId="{EB3ADB19-4F67-4C14-B15A-DE373AB584FE}">
      <dgm:prSet/>
      <dgm:spPr/>
      <dgm:t>
        <a:bodyPr/>
        <a:lstStyle/>
        <a:p>
          <a:r>
            <a:rPr lang="da-DK" b="0" i="0" u="none"/>
            <a:t>AB Video</a:t>
          </a:r>
          <a:endParaRPr lang="da-DK"/>
        </a:p>
      </dgm:t>
    </dgm:pt>
    <dgm:pt modelId="{9BB66117-9701-4165-A6EE-CBD106CF51B2}" type="parTrans" cxnId="{CC41581A-6851-4166-8EBA-0B3C8F32847D}">
      <dgm:prSet/>
      <dgm:spPr/>
      <dgm:t>
        <a:bodyPr/>
        <a:lstStyle/>
        <a:p>
          <a:endParaRPr lang="da-DK"/>
        </a:p>
      </dgm:t>
    </dgm:pt>
    <dgm:pt modelId="{0E6E0520-35C8-4307-85FC-3410D804FB20}" type="sibTrans" cxnId="{CC41581A-6851-4166-8EBA-0B3C8F32847D}">
      <dgm:prSet/>
      <dgm:spPr/>
      <dgm:t>
        <a:bodyPr/>
        <a:lstStyle/>
        <a:p>
          <a:endParaRPr lang="da-DK"/>
        </a:p>
      </dgm:t>
    </dgm:pt>
    <dgm:pt modelId="{DB3288E4-7A8D-466A-A4E6-CE98F3AC919B}">
      <dgm:prSet/>
      <dgm:spPr/>
      <dgm:t>
        <a:bodyPr/>
        <a:lstStyle/>
        <a:p>
          <a:r>
            <a:rPr lang="da-DK" b="0" i="0" u="none"/>
            <a:t>Movie Town</a:t>
          </a:r>
          <a:endParaRPr lang="da-DK"/>
        </a:p>
      </dgm:t>
    </dgm:pt>
    <dgm:pt modelId="{E8FBBB97-5568-4265-8430-745046BDC472}" type="parTrans" cxnId="{5AE0772F-069F-4787-994D-F4D8A8052446}">
      <dgm:prSet/>
      <dgm:spPr/>
      <dgm:t>
        <a:bodyPr/>
        <a:lstStyle/>
        <a:p>
          <a:endParaRPr lang="da-DK"/>
        </a:p>
      </dgm:t>
    </dgm:pt>
    <dgm:pt modelId="{D3414242-301E-4345-A738-6CAB6671C213}" type="sibTrans" cxnId="{5AE0772F-069F-4787-994D-F4D8A8052446}">
      <dgm:prSet/>
      <dgm:spPr/>
      <dgm:t>
        <a:bodyPr/>
        <a:lstStyle/>
        <a:p>
          <a:endParaRPr lang="da-DK"/>
        </a:p>
      </dgm:t>
    </dgm:pt>
    <dgm:pt modelId="{69047558-5576-4E77-9F0E-AFC6B1971CAB}">
      <dgm:prSet/>
      <dgm:spPr/>
      <dgm:t>
        <a:bodyPr/>
        <a:lstStyle/>
        <a:p>
          <a:r>
            <a:rPr lang="da-DK" b="0" i="0" u="none"/>
            <a:t>DVD CITY</a:t>
          </a:r>
          <a:endParaRPr lang="da-DK"/>
        </a:p>
      </dgm:t>
    </dgm:pt>
    <dgm:pt modelId="{8264A772-553C-4298-A827-8D935B0D9F4D}" type="parTrans" cxnId="{EACBBDD5-E669-4CEC-BF52-9BB265531C55}">
      <dgm:prSet/>
      <dgm:spPr/>
      <dgm:t>
        <a:bodyPr/>
        <a:lstStyle/>
        <a:p>
          <a:endParaRPr lang="da-DK"/>
        </a:p>
      </dgm:t>
    </dgm:pt>
    <dgm:pt modelId="{87F6B1E7-3C92-4636-88F8-5BEA242E4006}" type="sibTrans" cxnId="{EACBBDD5-E669-4CEC-BF52-9BB265531C55}">
      <dgm:prSet/>
      <dgm:spPr/>
      <dgm:t>
        <a:bodyPr/>
        <a:lstStyle/>
        <a:p>
          <a:endParaRPr lang="da-DK"/>
        </a:p>
      </dgm:t>
    </dgm:pt>
    <dgm:pt modelId="{A2CB60AE-656D-4A68-A84A-778E087CE966}">
      <dgm:prSet/>
      <dgm:spPr/>
      <dgm:t>
        <a:bodyPr/>
        <a:lstStyle/>
        <a:p>
          <a:r>
            <a:rPr lang="da-DK" b="0" i="0" u="none"/>
            <a:t>Video 1</a:t>
          </a:r>
          <a:endParaRPr lang="da-DK"/>
        </a:p>
      </dgm:t>
    </dgm:pt>
    <dgm:pt modelId="{3A5229E5-9476-455B-A986-5D17147674D2}" type="parTrans" cxnId="{6E73DD73-B438-45EF-8E79-7656C561A5E2}">
      <dgm:prSet/>
      <dgm:spPr/>
      <dgm:t>
        <a:bodyPr/>
        <a:lstStyle/>
        <a:p>
          <a:endParaRPr lang="da-DK"/>
        </a:p>
      </dgm:t>
    </dgm:pt>
    <dgm:pt modelId="{B9CF478A-C4CE-42BE-B1E7-08405D088379}" type="sibTrans" cxnId="{6E73DD73-B438-45EF-8E79-7656C561A5E2}">
      <dgm:prSet/>
      <dgm:spPr/>
      <dgm:t>
        <a:bodyPr/>
        <a:lstStyle/>
        <a:p>
          <a:endParaRPr lang="da-DK"/>
        </a:p>
      </dgm:t>
    </dgm:pt>
    <dgm:pt modelId="{CE771016-D541-46AA-80A6-C329110BFC5B}">
      <dgm:prSet/>
      <dgm:spPr/>
      <dgm:t>
        <a:bodyPr/>
        <a:lstStyle/>
        <a:p>
          <a:r>
            <a:rPr lang="da-DK" b="0" i="0" u="none"/>
            <a:t>Accord A/S</a:t>
          </a:r>
          <a:endParaRPr lang="da-DK"/>
        </a:p>
      </dgm:t>
    </dgm:pt>
    <dgm:pt modelId="{94CDC75C-2521-4AFE-BEDF-DE9C2662FE18}" type="parTrans" cxnId="{C4E01CD4-7712-4C05-9072-48F429EC820F}">
      <dgm:prSet/>
      <dgm:spPr/>
      <dgm:t>
        <a:bodyPr/>
        <a:lstStyle/>
        <a:p>
          <a:endParaRPr lang="da-DK"/>
        </a:p>
      </dgm:t>
    </dgm:pt>
    <dgm:pt modelId="{CD596C5D-F95B-4B15-935D-E2D64D151E76}" type="sibTrans" cxnId="{C4E01CD4-7712-4C05-9072-48F429EC820F}">
      <dgm:prSet/>
      <dgm:spPr/>
      <dgm:t>
        <a:bodyPr/>
        <a:lstStyle/>
        <a:p>
          <a:endParaRPr lang="da-DK"/>
        </a:p>
      </dgm:t>
    </dgm:pt>
    <dgm:pt modelId="{63BBE17E-AF95-4FAE-906C-90D864657E98}" type="pres">
      <dgm:prSet presAssocID="{B470DB10-AB2A-4826-B22B-DFEE908A61C1}" presName="CompostProcess" presStyleCnt="0">
        <dgm:presLayoutVars>
          <dgm:dir/>
          <dgm:resizeHandles val="exact"/>
        </dgm:presLayoutVars>
      </dgm:prSet>
      <dgm:spPr/>
    </dgm:pt>
    <dgm:pt modelId="{68129821-EEBF-4659-9F17-5B7B60F7E11B}" type="pres">
      <dgm:prSet presAssocID="{B470DB10-AB2A-4826-B22B-DFEE908A61C1}" presName="arrow" presStyleLbl="bgShp" presStyleIdx="0" presStyleCnt="1"/>
      <dgm:spPr/>
    </dgm:pt>
    <dgm:pt modelId="{B16BEE7A-3042-4CC5-AE9A-1F3DB613CB31}" type="pres">
      <dgm:prSet presAssocID="{B470DB10-AB2A-4826-B22B-DFEE908A61C1}" presName="linearProcess" presStyleCnt="0"/>
      <dgm:spPr/>
    </dgm:pt>
    <dgm:pt modelId="{D0179258-6504-4FCD-9425-08F83D2D6F3B}" type="pres">
      <dgm:prSet presAssocID="{B1B165C4-695B-4EC8-8C2A-F559962E9B86}" presName="textNode" presStyleLbl="node1" presStyleIdx="0" presStyleCnt="8">
        <dgm:presLayoutVars>
          <dgm:bulletEnabled val="1"/>
        </dgm:presLayoutVars>
      </dgm:prSet>
      <dgm:spPr/>
    </dgm:pt>
    <dgm:pt modelId="{5D520F45-5F19-4A50-8789-B3E59D8CC6C0}" type="pres">
      <dgm:prSet presAssocID="{B3E8278B-7350-4D8E-93F2-A4166292C4B6}" presName="sibTrans" presStyleCnt="0"/>
      <dgm:spPr/>
    </dgm:pt>
    <dgm:pt modelId="{D84976CC-D3C5-4B48-AD75-F92216990E7F}" type="pres">
      <dgm:prSet presAssocID="{0B42E7F5-4E54-46FE-8247-D3AAB0A57493}" presName="textNode" presStyleLbl="node1" presStyleIdx="1" presStyleCnt="8">
        <dgm:presLayoutVars>
          <dgm:bulletEnabled val="1"/>
        </dgm:presLayoutVars>
      </dgm:prSet>
      <dgm:spPr/>
    </dgm:pt>
    <dgm:pt modelId="{176CC51A-7F3A-43B6-9702-ED2BDF59D911}" type="pres">
      <dgm:prSet presAssocID="{88D71256-A096-4F2B-B21F-41B7EF4F5629}" presName="sibTrans" presStyleCnt="0"/>
      <dgm:spPr/>
    </dgm:pt>
    <dgm:pt modelId="{347892A0-C1D9-49E8-AF03-26E32C28C168}" type="pres">
      <dgm:prSet presAssocID="{B5D81859-2079-41B8-BDE4-71436EE3DB9E}" presName="textNode" presStyleLbl="node1" presStyleIdx="2" presStyleCnt="8">
        <dgm:presLayoutVars>
          <dgm:bulletEnabled val="1"/>
        </dgm:presLayoutVars>
      </dgm:prSet>
      <dgm:spPr/>
    </dgm:pt>
    <dgm:pt modelId="{E83066A0-473A-4130-873E-BC8EFD426042}" type="pres">
      <dgm:prSet presAssocID="{0699207D-6FF4-4C8A-BDE1-94FDDDBB7E7F}" presName="sibTrans" presStyleCnt="0"/>
      <dgm:spPr/>
    </dgm:pt>
    <dgm:pt modelId="{FE7ADDE6-7F8C-44C1-A73C-74DAAB98C18F}" type="pres">
      <dgm:prSet presAssocID="{EB3ADB19-4F67-4C14-B15A-DE373AB584FE}" presName="textNode" presStyleLbl="node1" presStyleIdx="3" presStyleCnt="8">
        <dgm:presLayoutVars>
          <dgm:bulletEnabled val="1"/>
        </dgm:presLayoutVars>
      </dgm:prSet>
      <dgm:spPr/>
    </dgm:pt>
    <dgm:pt modelId="{F08631EF-5237-4F89-AA16-94350BC58E0F}" type="pres">
      <dgm:prSet presAssocID="{0E6E0520-35C8-4307-85FC-3410D804FB20}" presName="sibTrans" presStyleCnt="0"/>
      <dgm:spPr/>
    </dgm:pt>
    <dgm:pt modelId="{0093E9B4-D968-46EB-9552-B81A9BA29B6A}" type="pres">
      <dgm:prSet presAssocID="{DB3288E4-7A8D-466A-A4E6-CE98F3AC919B}" presName="textNode" presStyleLbl="node1" presStyleIdx="4" presStyleCnt="8">
        <dgm:presLayoutVars>
          <dgm:bulletEnabled val="1"/>
        </dgm:presLayoutVars>
      </dgm:prSet>
      <dgm:spPr/>
    </dgm:pt>
    <dgm:pt modelId="{5C57E2A4-B2EE-4872-A83A-EFD90C8D9422}" type="pres">
      <dgm:prSet presAssocID="{D3414242-301E-4345-A738-6CAB6671C213}" presName="sibTrans" presStyleCnt="0"/>
      <dgm:spPr/>
    </dgm:pt>
    <dgm:pt modelId="{9727FE8C-ED91-49EC-B910-51DCD6CFF874}" type="pres">
      <dgm:prSet presAssocID="{69047558-5576-4E77-9F0E-AFC6B1971CAB}" presName="textNode" presStyleLbl="node1" presStyleIdx="5" presStyleCnt="8">
        <dgm:presLayoutVars>
          <dgm:bulletEnabled val="1"/>
        </dgm:presLayoutVars>
      </dgm:prSet>
      <dgm:spPr/>
    </dgm:pt>
    <dgm:pt modelId="{816DB9EA-EDB2-4ADF-B16F-11CAE29239DB}" type="pres">
      <dgm:prSet presAssocID="{87F6B1E7-3C92-4636-88F8-5BEA242E4006}" presName="sibTrans" presStyleCnt="0"/>
      <dgm:spPr/>
    </dgm:pt>
    <dgm:pt modelId="{DADC8C5F-EFF4-4EEF-80E4-2BAB7B07A8E4}" type="pres">
      <dgm:prSet presAssocID="{A2CB60AE-656D-4A68-A84A-778E087CE966}" presName="textNode" presStyleLbl="node1" presStyleIdx="6" presStyleCnt="8">
        <dgm:presLayoutVars>
          <dgm:bulletEnabled val="1"/>
        </dgm:presLayoutVars>
      </dgm:prSet>
      <dgm:spPr/>
    </dgm:pt>
    <dgm:pt modelId="{51C531C7-E35B-421E-861C-6760B614C1B7}" type="pres">
      <dgm:prSet presAssocID="{B9CF478A-C4CE-42BE-B1E7-08405D088379}" presName="sibTrans" presStyleCnt="0"/>
      <dgm:spPr/>
    </dgm:pt>
    <dgm:pt modelId="{77051A25-1CD4-4E5F-AF38-963008B0609F}" type="pres">
      <dgm:prSet presAssocID="{CE771016-D541-46AA-80A6-C329110BFC5B}" presName="textNode" presStyleLbl="node1" presStyleIdx="7" presStyleCnt="8">
        <dgm:presLayoutVars>
          <dgm:bulletEnabled val="1"/>
        </dgm:presLayoutVars>
      </dgm:prSet>
      <dgm:spPr/>
    </dgm:pt>
  </dgm:ptLst>
  <dgm:cxnLst>
    <dgm:cxn modelId="{7E676C14-AF8F-4606-9485-363D85CC4B5B}" type="presOf" srcId="{CE771016-D541-46AA-80A6-C329110BFC5B}" destId="{77051A25-1CD4-4E5F-AF38-963008B0609F}" srcOrd="0" destOrd="0" presId="urn:microsoft.com/office/officeart/2005/8/layout/hProcess9"/>
    <dgm:cxn modelId="{CC41581A-6851-4166-8EBA-0B3C8F32847D}" srcId="{B470DB10-AB2A-4826-B22B-DFEE908A61C1}" destId="{EB3ADB19-4F67-4C14-B15A-DE373AB584FE}" srcOrd="3" destOrd="0" parTransId="{9BB66117-9701-4165-A6EE-CBD106CF51B2}" sibTransId="{0E6E0520-35C8-4307-85FC-3410D804FB20}"/>
    <dgm:cxn modelId="{F907C71A-57CB-4F4C-B836-E8C8D5D15038}" type="presOf" srcId="{69047558-5576-4E77-9F0E-AFC6B1971CAB}" destId="{9727FE8C-ED91-49EC-B910-51DCD6CFF874}" srcOrd="0" destOrd="0" presId="urn:microsoft.com/office/officeart/2005/8/layout/hProcess9"/>
    <dgm:cxn modelId="{0B56EE20-C938-403F-96A1-A9CAD33C214A}" srcId="{B470DB10-AB2A-4826-B22B-DFEE908A61C1}" destId="{B1B165C4-695B-4EC8-8C2A-F559962E9B86}" srcOrd="0" destOrd="0" parTransId="{C8383D58-1C01-4918-90C5-EC39A9B3B48E}" sibTransId="{B3E8278B-7350-4D8E-93F2-A4166292C4B6}"/>
    <dgm:cxn modelId="{DC89B823-E0AE-4536-B54C-73905D31524E}" type="presOf" srcId="{B1B165C4-695B-4EC8-8C2A-F559962E9B86}" destId="{D0179258-6504-4FCD-9425-08F83D2D6F3B}" srcOrd="0" destOrd="0" presId="urn:microsoft.com/office/officeart/2005/8/layout/hProcess9"/>
    <dgm:cxn modelId="{5AE0772F-069F-4787-994D-F4D8A8052446}" srcId="{B470DB10-AB2A-4826-B22B-DFEE908A61C1}" destId="{DB3288E4-7A8D-466A-A4E6-CE98F3AC919B}" srcOrd="4" destOrd="0" parTransId="{E8FBBB97-5568-4265-8430-745046BDC472}" sibTransId="{D3414242-301E-4345-A738-6CAB6671C213}"/>
    <dgm:cxn modelId="{C0CFCB34-4D7D-4E2D-A5DE-7BF76444C384}" type="presOf" srcId="{B470DB10-AB2A-4826-B22B-DFEE908A61C1}" destId="{63BBE17E-AF95-4FAE-906C-90D864657E98}" srcOrd="0" destOrd="0" presId="urn:microsoft.com/office/officeart/2005/8/layout/hProcess9"/>
    <dgm:cxn modelId="{58042442-E14E-417F-AD29-62D92CDC2D0E}" type="presOf" srcId="{B5D81859-2079-41B8-BDE4-71436EE3DB9E}" destId="{347892A0-C1D9-49E8-AF03-26E32C28C168}" srcOrd="0" destOrd="0" presId="urn:microsoft.com/office/officeart/2005/8/layout/hProcess9"/>
    <dgm:cxn modelId="{6E73DD73-B438-45EF-8E79-7656C561A5E2}" srcId="{B470DB10-AB2A-4826-B22B-DFEE908A61C1}" destId="{A2CB60AE-656D-4A68-A84A-778E087CE966}" srcOrd="6" destOrd="0" parTransId="{3A5229E5-9476-455B-A986-5D17147674D2}" sibTransId="{B9CF478A-C4CE-42BE-B1E7-08405D088379}"/>
    <dgm:cxn modelId="{E6113680-87CC-4A73-9E3C-53BF1C993C25}" srcId="{B470DB10-AB2A-4826-B22B-DFEE908A61C1}" destId="{B5D81859-2079-41B8-BDE4-71436EE3DB9E}" srcOrd="2" destOrd="0" parTransId="{DC1067F9-E60A-46B4-8FF8-C8A3CF1F1129}" sibTransId="{0699207D-6FF4-4C8A-BDE1-94FDDDBB7E7F}"/>
    <dgm:cxn modelId="{4CFB4F99-AE23-4F2B-AC2A-2CACC1EA1336}" type="presOf" srcId="{DB3288E4-7A8D-466A-A4E6-CE98F3AC919B}" destId="{0093E9B4-D968-46EB-9552-B81A9BA29B6A}" srcOrd="0" destOrd="0" presId="urn:microsoft.com/office/officeart/2005/8/layout/hProcess9"/>
    <dgm:cxn modelId="{E93646A4-4438-4950-A052-1A997DF11E9B}" type="presOf" srcId="{A2CB60AE-656D-4A68-A84A-778E087CE966}" destId="{DADC8C5F-EFF4-4EEF-80E4-2BAB7B07A8E4}" srcOrd="0" destOrd="0" presId="urn:microsoft.com/office/officeart/2005/8/layout/hProcess9"/>
    <dgm:cxn modelId="{C4E01CD4-7712-4C05-9072-48F429EC820F}" srcId="{B470DB10-AB2A-4826-B22B-DFEE908A61C1}" destId="{CE771016-D541-46AA-80A6-C329110BFC5B}" srcOrd="7" destOrd="0" parTransId="{94CDC75C-2521-4AFE-BEDF-DE9C2662FE18}" sibTransId="{CD596C5D-F95B-4B15-935D-E2D64D151E76}"/>
    <dgm:cxn modelId="{EACBBDD5-E669-4CEC-BF52-9BB265531C55}" srcId="{B470DB10-AB2A-4826-B22B-DFEE908A61C1}" destId="{69047558-5576-4E77-9F0E-AFC6B1971CAB}" srcOrd="5" destOrd="0" parTransId="{8264A772-553C-4298-A827-8D935B0D9F4D}" sibTransId="{87F6B1E7-3C92-4636-88F8-5BEA242E4006}"/>
    <dgm:cxn modelId="{7F1218E1-834E-4BCF-9FCD-5CD23726AE17}" type="presOf" srcId="{EB3ADB19-4F67-4C14-B15A-DE373AB584FE}" destId="{FE7ADDE6-7F8C-44C1-A73C-74DAAB98C18F}" srcOrd="0" destOrd="0" presId="urn:microsoft.com/office/officeart/2005/8/layout/hProcess9"/>
    <dgm:cxn modelId="{BBC310EC-8127-4792-9769-60D773CBD431}" type="presOf" srcId="{0B42E7F5-4E54-46FE-8247-D3AAB0A57493}" destId="{D84976CC-D3C5-4B48-AD75-F92216990E7F}" srcOrd="0" destOrd="0" presId="urn:microsoft.com/office/officeart/2005/8/layout/hProcess9"/>
    <dgm:cxn modelId="{30F379EF-6568-4116-BC5D-100423DA538B}" srcId="{B470DB10-AB2A-4826-B22B-DFEE908A61C1}" destId="{0B42E7F5-4E54-46FE-8247-D3AAB0A57493}" srcOrd="1" destOrd="0" parTransId="{ADA4E35C-D61A-4359-8D24-482F29C34100}" sibTransId="{88D71256-A096-4F2B-B21F-41B7EF4F5629}"/>
    <dgm:cxn modelId="{CD5B1D3F-0791-4893-B85C-4FB1C2A6F3E7}" type="presParOf" srcId="{63BBE17E-AF95-4FAE-906C-90D864657E98}" destId="{68129821-EEBF-4659-9F17-5B7B60F7E11B}" srcOrd="0" destOrd="0" presId="urn:microsoft.com/office/officeart/2005/8/layout/hProcess9"/>
    <dgm:cxn modelId="{8C8595A8-F4E5-424A-B88E-B7092EA8C58A}" type="presParOf" srcId="{63BBE17E-AF95-4FAE-906C-90D864657E98}" destId="{B16BEE7A-3042-4CC5-AE9A-1F3DB613CB31}" srcOrd="1" destOrd="0" presId="urn:microsoft.com/office/officeart/2005/8/layout/hProcess9"/>
    <dgm:cxn modelId="{71720520-6F5A-4084-AE76-74F0B06CF4E9}" type="presParOf" srcId="{B16BEE7A-3042-4CC5-AE9A-1F3DB613CB31}" destId="{D0179258-6504-4FCD-9425-08F83D2D6F3B}" srcOrd="0" destOrd="0" presId="urn:microsoft.com/office/officeart/2005/8/layout/hProcess9"/>
    <dgm:cxn modelId="{E89F2A7F-2A81-474D-A5C9-000F375EE78A}" type="presParOf" srcId="{B16BEE7A-3042-4CC5-AE9A-1F3DB613CB31}" destId="{5D520F45-5F19-4A50-8789-B3E59D8CC6C0}" srcOrd="1" destOrd="0" presId="urn:microsoft.com/office/officeart/2005/8/layout/hProcess9"/>
    <dgm:cxn modelId="{94CD8E75-BA7B-448B-9A2F-3A0C0B26E2A9}" type="presParOf" srcId="{B16BEE7A-3042-4CC5-AE9A-1F3DB613CB31}" destId="{D84976CC-D3C5-4B48-AD75-F92216990E7F}" srcOrd="2" destOrd="0" presId="urn:microsoft.com/office/officeart/2005/8/layout/hProcess9"/>
    <dgm:cxn modelId="{06980216-FD46-44F8-A829-BE58F5C9A424}" type="presParOf" srcId="{B16BEE7A-3042-4CC5-AE9A-1F3DB613CB31}" destId="{176CC51A-7F3A-43B6-9702-ED2BDF59D911}" srcOrd="3" destOrd="0" presId="urn:microsoft.com/office/officeart/2005/8/layout/hProcess9"/>
    <dgm:cxn modelId="{032876AD-FF6D-4836-BC39-30DC88DFE19E}" type="presParOf" srcId="{B16BEE7A-3042-4CC5-AE9A-1F3DB613CB31}" destId="{347892A0-C1D9-49E8-AF03-26E32C28C168}" srcOrd="4" destOrd="0" presId="urn:microsoft.com/office/officeart/2005/8/layout/hProcess9"/>
    <dgm:cxn modelId="{C0C5900C-0ADC-4E89-93C3-ED63ED022EA7}" type="presParOf" srcId="{B16BEE7A-3042-4CC5-AE9A-1F3DB613CB31}" destId="{E83066A0-473A-4130-873E-BC8EFD426042}" srcOrd="5" destOrd="0" presId="urn:microsoft.com/office/officeart/2005/8/layout/hProcess9"/>
    <dgm:cxn modelId="{8C49B4FE-DD01-4B38-9C67-CBAFCC8CA8CE}" type="presParOf" srcId="{B16BEE7A-3042-4CC5-AE9A-1F3DB613CB31}" destId="{FE7ADDE6-7F8C-44C1-A73C-74DAAB98C18F}" srcOrd="6" destOrd="0" presId="urn:microsoft.com/office/officeart/2005/8/layout/hProcess9"/>
    <dgm:cxn modelId="{0070DE84-4DE1-47BF-BA7A-6ACF605E365B}" type="presParOf" srcId="{B16BEE7A-3042-4CC5-AE9A-1F3DB613CB31}" destId="{F08631EF-5237-4F89-AA16-94350BC58E0F}" srcOrd="7" destOrd="0" presId="urn:microsoft.com/office/officeart/2005/8/layout/hProcess9"/>
    <dgm:cxn modelId="{2D647E4D-7A4B-4FD0-BE50-B877C04B675F}" type="presParOf" srcId="{B16BEE7A-3042-4CC5-AE9A-1F3DB613CB31}" destId="{0093E9B4-D968-46EB-9552-B81A9BA29B6A}" srcOrd="8" destOrd="0" presId="urn:microsoft.com/office/officeart/2005/8/layout/hProcess9"/>
    <dgm:cxn modelId="{44B4567F-A62F-4C72-9F39-3F854291F34B}" type="presParOf" srcId="{B16BEE7A-3042-4CC5-AE9A-1F3DB613CB31}" destId="{5C57E2A4-B2EE-4872-A83A-EFD90C8D9422}" srcOrd="9" destOrd="0" presId="urn:microsoft.com/office/officeart/2005/8/layout/hProcess9"/>
    <dgm:cxn modelId="{2B6DEEC6-0658-4D64-BFBD-5A9656B6CA95}" type="presParOf" srcId="{B16BEE7A-3042-4CC5-AE9A-1F3DB613CB31}" destId="{9727FE8C-ED91-49EC-B910-51DCD6CFF874}" srcOrd="10" destOrd="0" presId="urn:microsoft.com/office/officeart/2005/8/layout/hProcess9"/>
    <dgm:cxn modelId="{F4568D6F-0B60-4E6E-8267-0034DD08AEDC}" type="presParOf" srcId="{B16BEE7A-3042-4CC5-AE9A-1F3DB613CB31}" destId="{816DB9EA-EDB2-4ADF-B16F-11CAE29239DB}" srcOrd="11" destOrd="0" presId="urn:microsoft.com/office/officeart/2005/8/layout/hProcess9"/>
    <dgm:cxn modelId="{F20C8087-0A87-4A13-B4E5-08DFB4D9DBA9}" type="presParOf" srcId="{B16BEE7A-3042-4CC5-AE9A-1F3DB613CB31}" destId="{DADC8C5F-EFF4-4EEF-80E4-2BAB7B07A8E4}" srcOrd="12" destOrd="0" presId="urn:microsoft.com/office/officeart/2005/8/layout/hProcess9"/>
    <dgm:cxn modelId="{A5A38A8E-15AB-4559-B383-F678D6E17BC9}" type="presParOf" srcId="{B16BEE7A-3042-4CC5-AE9A-1F3DB613CB31}" destId="{51C531C7-E35B-421E-861C-6760B614C1B7}" srcOrd="13" destOrd="0" presId="urn:microsoft.com/office/officeart/2005/8/layout/hProcess9"/>
    <dgm:cxn modelId="{469FCBF3-9E55-40E2-9415-C7FF3594F97C}" type="presParOf" srcId="{B16BEE7A-3042-4CC5-AE9A-1F3DB613CB31}" destId="{77051A25-1CD4-4E5F-AF38-963008B060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004C9-A960-40D1-B240-95D833CE690B}">
      <dsp:nvSpPr>
        <dsp:cNvPr id="0" name=""/>
        <dsp:cNvSpPr/>
      </dsp:nvSpPr>
      <dsp:spPr>
        <a:xfrm>
          <a:off x="4052454" y="0"/>
          <a:ext cx="810490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/>
            <a:t>Gys</a:t>
          </a:r>
        </a:p>
      </dsp:txBody>
      <dsp:txXfrm>
        <a:off x="4052454" y="0"/>
        <a:ext cx="810490" cy="343477"/>
      </dsp:txXfrm>
    </dsp:sp>
    <dsp:sp modelId="{5D1EA132-268B-4DCE-A468-CE2B5C9C3126}">
      <dsp:nvSpPr>
        <dsp:cNvPr id="0" name=""/>
        <dsp:cNvSpPr/>
      </dsp:nvSpPr>
      <dsp:spPr>
        <a:xfrm>
          <a:off x="3647209" y="343477"/>
          <a:ext cx="1620981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Drama</a:t>
          </a:r>
          <a:endParaRPr lang="da-DK" sz="2000" kern="1200"/>
        </a:p>
      </dsp:txBody>
      <dsp:txXfrm>
        <a:off x="3930880" y="343477"/>
        <a:ext cx="1053638" cy="343477"/>
      </dsp:txXfrm>
    </dsp:sp>
    <dsp:sp modelId="{73B8D673-0657-4E4D-99E2-D6EEDAAC95C2}">
      <dsp:nvSpPr>
        <dsp:cNvPr id="0" name=""/>
        <dsp:cNvSpPr/>
      </dsp:nvSpPr>
      <dsp:spPr>
        <a:xfrm>
          <a:off x="3241963" y="686954"/>
          <a:ext cx="2431472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Komedie</a:t>
          </a:r>
          <a:endParaRPr lang="da-DK" sz="2000" kern="1200"/>
        </a:p>
      </dsp:txBody>
      <dsp:txXfrm>
        <a:off x="3667471" y="686954"/>
        <a:ext cx="1580457" cy="343477"/>
      </dsp:txXfrm>
    </dsp:sp>
    <dsp:sp modelId="{D37A90EE-EF12-43D8-A31A-C95293F1AF89}">
      <dsp:nvSpPr>
        <dsp:cNvPr id="0" name=""/>
        <dsp:cNvSpPr/>
      </dsp:nvSpPr>
      <dsp:spPr>
        <a:xfrm>
          <a:off x="2836718" y="1030431"/>
          <a:ext cx="3241963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Action</a:t>
          </a:r>
          <a:endParaRPr lang="da-DK" sz="2000" kern="1200"/>
        </a:p>
      </dsp:txBody>
      <dsp:txXfrm>
        <a:off x="3404061" y="1030431"/>
        <a:ext cx="2107276" cy="343477"/>
      </dsp:txXfrm>
    </dsp:sp>
    <dsp:sp modelId="{675DFDF3-FFE6-4CB0-8EC5-6DE79704F8A4}">
      <dsp:nvSpPr>
        <dsp:cNvPr id="0" name=""/>
        <dsp:cNvSpPr/>
      </dsp:nvSpPr>
      <dsp:spPr>
        <a:xfrm>
          <a:off x="2431472" y="1373909"/>
          <a:ext cx="4052454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Science fiction</a:t>
          </a:r>
          <a:endParaRPr lang="da-DK" sz="2000" kern="1200"/>
        </a:p>
      </dsp:txBody>
      <dsp:txXfrm>
        <a:off x="3140652" y="1373909"/>
        <a:ext cx="2634095" cy="343477"/>
      </dsp:txXfrm>
    </dsp:sp>
    <dsp:sp modelId="{BF051644-1D23-4428-B366-ED1A44425AED}">
      <dsp:nvSpPr>
        <dsp:cNvPr id="0" name=""/>
        <dsp:cNvSpPr/>
      </dsp:nvSpPr>
      <dsp:spPr>
        <a:xfrm>
          <a:off x="2026227" y="1717386"/>
          <a:ext cx="4862945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Thriller</a:t>
          </a:r>
          <a:endParaRPr lang="da-DK" sz="2000" kern="1200"/>
        </a:p>
      </dsp:txBody>
      <dsp:txXfrm>
        <a:off x="2877242" y="1717386"/>
        <a:ext cx="3160914" cy="343477"/>
      </dsp:txXfrm>
    </dsp:sp>
    <dsp:sp modelId="{AB9FB055-2B11-490A-98C8-94D904EAB681}">
      <dsp:nvSpPr>
        <dsp:cNvPr id="0" name=""/>
        <dsp:cNvSpPr/>
      </dsp:nvSpPr>
      <dsp:spPr>
        <a:xfrm>
          <a:off x="1620981" y="2060863"/>
          <a:ext cx="5673436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Gangster</a:t>
          </a:r>
          <a:endParaRPr lang="da-DK" sz="2000" kern="1200"/>
        </a:p>
      </dsp:txBody>
      <dsp:txXfrm>
        <a:off x="2613833" y="2060863"/>
        <a:ext cx="3687733" cy="343477"/>
      </dsp:txXfrm>
    </dsp:sp>
    <dsp:sp modelId="{4E98876C-2366-4351-8040-02D1DC5597E1}">
      <dsp:nvSpPr>
        <dsp:cNvPr id="0" name=""/>
        <dsp:cNvSpPr/>
      </dsp:nvSpPr>
      <dsp:spPr>
        <a:xfrm>
          <a:off x="1215736" y="2404340"/>
          <a:ext cx="6483927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Krimi</a:t>
          </a:r>
          <a:endParaRPr lang="da-DK" sz="2000" kern="1200"/>
        </a:p>
      </dsp:txBody>
      <dsp:txXfrm>
        <a:off x="2350423" y="2404340"/>
        <a:ext cx="4214552" cy="343477"/>
      </dsp:txXfrm>
    </dsp:sp>
    <dsp:sp modelId="{E9E48EC0-EA97-460C-BABE-749159A8D996}">
      <dsp:nvSpPr>
        <dsp:cNvPr id="0" name=""/>
        <dsp:cNvSpPr/>
      </dsp:nvSpPr>
      <dsp:spPr>
        <a:xfrm>
          <a:off x="810490" y="2747818"/>
          <a:ext cx="7294418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Film-Noir</a:t>
          </a:r>
          <a:endParaRPr lang="da-DK" sz="2000" kern="1200"/>
        </a:p>
      </dsp:txBody>
      <dsp:txXfrm>
        <a:off x="2087014" y="2747818"/>
        <a:ext cx="4741371" cy="343477"/>
      </dsp:txXfrm>
    </dsp:sp>
    <dsp:sp modelId="{0665A63B-9648-49CB-B07A-70DEE9442B8D}">
      <dsp:nvSpPr>
        <dsp:cNvPr id="0" name=""/>
        <dsp:cNvSpPr/>
      </dsp:nvSpPr>
      <dsp:spPr>
        <a:xfrm>
          <a:off x="405245" y="3091295"/>
          <a:ext cx="8104909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Krig</a:t>
          </a:r>
          <a:endParaRPr lang="da-DK" sz="2000" kern="1200"/>
        </a:p>
      </dsp:txBody>
      <dsp:txXfrm>
        <a:off x="1823604" y="3091295"/>
        <a:ext cx="5268190" cy="343477"/>
      </dsp:txXfrm>
    </dsp:sp>
    <dsp:sp modelId="{A0D852CD-8328-494C-BF27-931B98404E1D}">
      <dsp:nvSpPr>
        <dsp:cNvPr id="0" name=""/>
        <dsp:cNvSpPr/>
      </dsp:nvSpPr>
      <dsp:spPr>
        <a:xfrm>
          <a:off x="0" y="3434772"/>
          <a:ext cx="8915399" cy="343477"/>
        </a:xfrm>
        <a:prstGeom prst="trapezoid">
          <a:avLst>
            <a:gd name="adj" fmla="val 11798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b="0" i="0" u="none" kern="1200"/>
            <a:t>Kærlighed</a:t>
          </a:r>
          <a:endParaRPr lang="da-DK" sz="2000" kern="1200"/>
        </a:p>
      </dsp:txBody>
      <dsp:txXfrm>
        <a:off x="1560195" y="3434772"/>
        <a:ext cx="5795009" cy="3434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20259-B7A2-4348-869D-C3ADB7810CAA}">
      <dsp:nvSpPr>
        <dsp:cNvPr id="0" name=""/>
        <dsp:cNvSpPr/>
      </dsp:nvSpPr>
      <dsp:spPr>
        <a:xfrm rot="5400000">
          <a:off x="180531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0676E-038F-447C-958C-644CF901F9A3}">
      <dsp:nvSpPr>
        <dsp:cNvPr id="0" name=""/>
        <dsp:cNvSpPr/>
      </dsp:nvSpPr>
      <dsp:spPr>
        <a:xfrm>
          <a:off x="203193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Allan Carlsen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Toyota</a:t>
          </a:r>
          <a:endParaRPr lang="da-DK" sz="1000" kern="1200"/>
        </a:p>
      </dsp:txBody>
      <dsp:txXfrm>
        <a:off x="2055226" y="23502"/>
        <a:ext cx="1278966" cy="748743"/>
      </dsp:txXfrm>
    </dsp:sp>
    <dsp:sp modelId="{AA7EB37C-6D76-48E0-A0D8-70F38DFE1491}">
      <dsp:nvSpPr>
        <dsp:cNvPr id="0" name=""/>
        <dsp:cNvSpPr/>
      </dsp:nvSpPr>
      <dsp:spPr>
        <a:xfrm rot="5400000">
          <a:off x="180531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5722C8-15CD-4E5F-A056-8C4EF489A007}">
      <dsp:nvSpPr>
        <dsp:cNvPr id="0" name=""/>
        <dsp:cNvSpPr/>
      </dsp:nvSpPr>
      <dsp:spPr>
        <a:xfrm>
          <a:off x="203193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Kasper Schultz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Skoda</a:t>
          </a:r>
          <a:endParaRPr lang="da-DK" sz="1000" kern="1200"/>
        </a:p>
      </dsp:txBody>
      <dsp:txXfrm>
        <a:off x="2055226" y="1017669"/>
        <a:ext cx="1278966" cy="748743"/>
      </dsp:txXfrm>
    </dsp:sp>
    <dsp:sp modelId="{9AF92C07-B200-4F2E-AEAA-014D0EF7020C}">
      <dsp:nvSpPr>
        <dsp:cNvPr id="0" name=""/>
        <dsp:cNvSpPr/>
      </dsp:nvSpPr>
      <dsp:spPr>
        <a:xfrm rot="5400000">
          <a:off x="180531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B35B3F-3719-47C9-8DFA-B41F9D86CF65}">
      <dsp:nvSpPr>
        <dsp:cNvPr id="0" name=""/>
        <dsp:cNvSpPr/>
      </dsp:nvSpPr>
      <dsp:spPr>
        <a:xfrm>
          <a:off x="203193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Lars Kofoed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Peugeut</a:t>
          </a:r>
          <a:endParaRPr lang="da-DK" sz="1000" kern="1200"/>
        </a:p>
      </dsp:txBody>
      <dsp:txXfrm>
        <a:off x="2055226" y="2011836"/>
        <a:ext cx="1278966" cy="748743"/>
      </dsp:txXfrm>
    </dsp:sp>
    <dsp:sp modelId="{B5AA503B-8512-4B30-81F6-6B48811500D9}">
      <dsp:nvSpPr>
        <dsp:cNvPr id="0" name=""/>
        <dsp:cNvSpPr/>
      </dsp:nvSpPr>
      <dsp:spPr>
        <a:xfrm>
          <a:off x="2302395" y="3117940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C404D5-5990-47E0-ABDE-CFE4B02C1C7F}">
      <dsp:nvSpPr>
        <dsp:cNvPr id="0" name=""/>
        <dsp:cNvSpPr/>
      </dsp:nvSpPr>
      <dsp:spPr>
        <a:xfrm>
          <a:off x="203193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Lis Winding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Opel</a:t>
          </a:r>
          <a:endParaRPr lang="da-DK" sz="1000" kern="1200"/>
        </a:p>
      </dsp:txBody>
      <dsp:txXfrm>
        <a:off x="2055226" y="3006003"/>
        <a:ext cx="1278966" cy="748743"/>
      </dsp:txXfrm>
    </dsp:sp>
    <dsp:sp modelId="{46AB55BF-6713-4874-843A-02433AD6957B}">
      <dsp:nvSpPr>
        <dsp:cNvPr id="0" name=""/>
        <dsp:cNvSpPr/>
      </dsp:nvSpPr>
      <dsp:spPr>
        <a:xfrm rot="16200000">
          <a:off x="3568302" y="2620857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5B4C0-4BD4-402A-BC95-23CAFEBBE7B3}">
      <dsp:nvSpPr>
        <dsp:cNvPr id="0" name=""/>
        <dsp:cNvSpPr/>
      </dsp:nvSpPr>
      <dsp:spPr>
        <a:xfrm>
          <a:off x="3794921" y="2982708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Henrik Madsen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3818216" y="3006003"/>
        <a:ext cx="1278966" cy="748743"/>
      </dsp:txXfrm>
    </dsp:sp>
    <dsp:sp modelId="{455D1255-D8BF-4482-892D-FB6419D0986D}">
      <dsp:nvSpPr>
        <dsp:cNvPr id="0" name=""/>
        <dsp:cNvSpPr/>
      </dsp:nvSpPr>
      <dsp:spPr>
        <a:xfrm rot="16200000">
          <a:off x="3568302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5EADA-B066-4E0D-9045-93DCB528161D}">
      <dsp:nvSpPr>
        <dsp:cNvPr id="0" name=""/>
        <dsp:cNvSpPr/>
      </dsp:nvSpPr>
      <dsp:spPr>
        <a:xfrm>
          <a:off x="379492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Hugo Hall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3818216" y="2011836"/>
        <a:ext cx="1278966" cy="748743"/>
      </dsp:txXfrm>
    </dsp:sp>
    <dsp:sp modelId="{418F107C-5FD0-4E3A-8EEA-5081C4A730AE}">
      <dsp:nvSpPr>
        <dsp:cNvPr id="0" name=""/>
        <dsp:cNvSpPr/>
      </dsp:nvSpPr>
      <dsp:spPr>
        <a:xfrm rot="16200000">
          <a:off x="3568302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C77E7-30E5-40A8-8979-F8781BFD6EA6}">
      <dsp:nvSpPr>
        <dsp:cNvPr id="0" name=""/>
        <dsp:cNvSpPr/>
      </dsp:nvSpPr>
      <dsp:spPr>
        <a:xfrm>
          <a:off x="379492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Jan Larsen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Peugeut</a:t>
          </a:r>
          <a:endParaRPr lang="da-DK" sz="1000" kern="1200"/>
        </a:p>
      </dsp:txBody>
      <dsp:txXfrm>
        <a:off x="3818216" y="1017669"/>
        <a:ext cx="1278966" cy="748743"/>
      </dsp:txXfrm>
    </dsp:sp>
    <dsp:sp modelId="{36D44BC8-A151-4157-9474-EF4159A7EFA2}">
      <dsp:nvSpPr>
        <dsp:cNvPr id="0" name=""/>
        <dsp:cNvSpPr/>
      </dsp:nvSpPr>
      <dsp:spPr>
        <a:xfrm>
          <a:off x="4065385" y="135439"/>
          <a:ext cx="1757637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04B2C-84C3-4FA7-87FF-FFC74A41FCC9}">
      <dsp:nvSpPr>
        <dsp:cNvPr id="0" name=""/>
        <dsp:cNvSpPr/>
      </dsp:nvSpPr>
      <dsp:spPr>
        <a:xfrm>
          <a:off x="379492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Kim Lund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Opel</a:t>
          </a:r>
          <a:endParaRPr lang="da-DK" sz="1000" kern="1200"/>
        </a:p>
      </dsp:txBody>
      <dsp:txXfrm>
        <a:off x="3818216" y="23502"/>
        <a:ext cx="1278966" cy="748743"/>
      </dsp:txXfrm>
    </dsp:sp>
    <dsp:sp modelId="{562B84F1-AE29-4A82-8A45-CD5928C03778}">
      <dsp:nvSpPr>
        <dsp:cNvPr id="0" name=""/>
        <dsp:cNvSpPr/>
      </dsp:nvSpPr>
      <dsp:spPr>
        <a:xfrm rot="5400000">
          <a:off x="5331291" y="632522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AF9C6B-C969-4145-A7F1-8E5C89BC2499}">
      <dsp:nvSpPr>
        <dsp:cNvPr id="0" name=""/>
        <dsp:cNvSpPr/>
      </dsp:nvSpPr>
      <dsp:spPr>
        <a:xfrm>
          <a:off x="5557911" y="207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Klaus Johansen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Toyota</a:t>
          </a:r>
          <a:endParaRPr lang="da-DK" sz="1000" kern="1200"/>
        </a:p>
      </dsp:txBody>
      <dsp:txXfrm>
        <a:off x="5581206" y="23502"/>
        <a:ext cx="1278966" cy="748743"/>
      </dsp:txXfrm>
    </dsp:sp>
    <dsp:sp modelId="{86FD58CA-1148-4F93-B5A4-4EA63D609455}">
      <dsp:nvSpPr>
        <dsp:cNvPr id="0" name=""/>
        <dsp:cNvSpPr/>
      </dsp:nvSpPr>
      <dsp:spPr>
        <a:xfrm rot="5400000">
          <a:off x="5331291" y="1626690"/>
          <a:ext cx="988814" cy="119300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440DF1-A6AE-4CF2-9907-623B02498C39}">
      <dsp:nvSpPr>
        <dsp:cNvPr id="0" name=""/>
        <dsp:cNvSpPr/>
      </dsp:nvSpPr>
      <dsp:spPr>
        <a:xfrm>
          <a:off x="5557911" y="994374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Michael Malmgren	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Ford</a:t>
          </a:r>
          <a:endParaRPr lang="da-DK" sz="1000" kern="1200"/>
        </a:p>
      </dsp:txBody>
      <dsp:txXfrm>
        <a:off x="5581206" y="1017669"/>
        <a:ext cx="1278966" cy="748743"/>
      </dsp:txXfrm>
    </dsp:sp>
    <dsp:sp modelId="{DF242E8E-B381-4BCE-B68C-FE726A1A1AB7}">
      <dsp:nvSpPr>
        <dsp:cNvPr id="0" name=""/>
        <dsp:cNvSpPr/>
      </dsp:nvSpPr>
      <dsp:spPr>
        <a:xfrm>
          <a:off x="5557911" y="1988541"/>
          <a:ext cx="1325556" cy="7953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300" b="0" i="0" u="none" kern="1200"/>
            <a:t>Peter Søndergård</a:t>
          </a:r>
          <a:endParaRPr lang="da-DK" sz="13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a-DK" sz="1000" b="0" i="0" u="none" kern="1200"/>
            <a:t>Mercedes</a:t>
          </a:r>
          <a:endParaRPr lang="da-DK" sz="1000" kern="1200"/>
        </a:p>
      </dsp:txBody>
      <dsp:txXfrm>
        <a:off x="5581206" y="2011836"/>
        <a:ext cx="1278966" cy="7487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129821-EEBF-4659-9F17-5B7B60F7E11B}">
      <dsp:nvSpPr>
        <dsp:cNvPr id="0" name=""/>
        <dsp:cNvSpPr/>
      </dsp:nvSpPr>
      <dsp:spPr>
        <a:xfrm>
          <a:off x="668654" y="0"/>
          <a:ext cx="7578090" cy="377825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179258-6504-4FCD-9425-08F83D2D6F3B}">
      <dsp:nvSpPr>
        <dsp:cNvPr id="0" name=""/>
        <dsp:cNvSpPr/>
      </dsp:nvSpPr>
      <dsp:spPr>
        <a:xfrm>
          <a:off x="2168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VideoBuster</a:t>
          </a:r>
          <a:endParaRPr lang="da-DK" sz="1100" kern="1200"/>
        </a:p>
      </dsp:txBody>
      <dsp:txXfrm>
        <a:off x="53080" y="1184387"/>
        <a:ext cx="941115" cy="1409476"/>
      </dsp:txXfrm>
    </dsp:sp>
    <dsp:sp modelId="{D84976CC-D3C5-4B48-AD75-F92216990E7F}">
      <dsp:nvSpPr>
        <dsp:cNvPr id="0" name=""/>
        <dsp:cNvSpPr/>
      </dsp:nvSpPr>
      <dsp:spPr>
        <a:xfrm>
          <a:off x="1126185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Byens Video</a:t>
          </a:r>
          <a:endParaRPr lang="da-DK" sz="1100" kern="1200"/>
        </a:p>
      </dsp:txBody>
      <dsp:txXfrm>
        <a:off x="1177097" y="1184387"/>
        <a:ext cx="941115" cy="1409476"/>
      </dsp:txXfrm>
    </dsp:sp>
    <dsp:sp modelId="{347892A0-C1D9-49E8-AF03-26E32C28C168}">
      <dsp:nvSpPr>
        <dsp:cNvPr id="0" name=""/>
        <dsp:cNvSpPr/>
      </dsp:nvSpPr>
      <dsp:spPr>
        <a:xfrm>
          <a:off x="2250203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Movie Zonen</a:t>
          </a:r>
          <a:endParaRPr lang="da-DK" sz="1100" kern="1200"/>
        </a:p>
      </dsp:txBody>
      <dsp:txXfrm>
        <a:off x="2301115" y="1184387"/>
        <a:ext cx="941115" cy="1409476"/>
      </dsp:txXfrm>
    </dsp:sp>
    <dsp:sp modelId="{FE7ADDE6-7F8C-44C1-A73C-74DAAB98C18F}">
      <dsp:nvSpPr>
        <dsp:cNvPr id="0" name=""/>
        <dsp:cNvSpPr/>
      </dsp:nvSpPr>
      <dsp:spPr>
        <a:xfrm>
          <a:off x="3374221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AB Video</a:t>
          </a:r>
          <a:endParaRPr lang="da-DK" sz="1100" kern="1200"/>
        </a:p>
      </dsp:txBody>
      <dsp:txXfrm>
        <a:off x="3425133" y="1184387"/>
        <a:ext cx="941115" cy="1409476"/>
      </dsp:txXfrm>
    </dsp:sp>
    <dsp:sp modelId="{0093E9B4-D968-46EB-9552-B81A9BA29B6A}">
      <dsp:nvSpPr>
        <dsp:cNvPr id="0" name=""/>
        <dsp:cNvSpPr/>
      </dsp:nvSpPr>
      <dsp:spPr>
        <a:xfrm>
          <a:off x="4498239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Movie Town</a:t>
          </a:r>
          <a:endParaRPr lang="da-DK" sz="1100" kern="1200"/>
        </a:p>
      </dsp:txBody>
      <dsp:txXfrm>
        <a:off x="4549151" y="1184387"/>
        <a:ext cx="941115" cy="1409476"/>
      </dsp:txXfrm>
    </dsp:sp>
    <dsp:sp modelId="{9727FE8C-ED91-49EC-B910-51DCD6CFF874}">
      <dsp:nvSpPr>
        <dsp:cNvPr id="0" name=""/>
        <dsp:cNvSpPr/>
      </dsp:nvSpPr>
      <dsp:spPr>
        <a:xfrm>
          <a:off x="5622257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DVD CITY</a:t>
          </a:r>
          <a:endParaRPr lang="da-DK" sz="1100" kern="1200"/>
        </a:p>
      </dsp:txBody>
      <dsp:txXfrm>
        <a:off x="5673169" y="1184387"/>
        <a:ext cx="941115" cy="1409476"/>
      </dsp:txXfrm>
    </dsp:sp>
    <dsp:sp modelId="{DADC8C5F-EFF4-4EEF-80E4-2BAB7B07A8E4}">
      <dsp:nvSpPr>
        <dsp:cNvPr id="0" name=""/>
        <dsp:cNvSpPr/>
      </dsp:nvSpPr>
      <dsp:spPr>
        <a:xfrm>
          <a:off x="6746275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Video 1</a:t>
          </a:r>
          <a:endParaRPr lang="da-DK" sz="1100" kern="1200"/>
        </a:p>
      </dsp:txBody>
      <dsp:txXfrm>
        <a:off x="6797187" y="1184387"/>
        <a:ext cx="941115" cy="1409476"/>
      </dsp:txXfrm>
    </dsp:sp>
    <dsp:sp modelId="{77051A25-1CD4-4E5F-AF38-963008B0609F}">
      <dsp:nvSpPr>
        <dsp:cNvPr id="0" name=""/>
        <dsp:cNvSpPr/>
      </dsp:nvSpPr>
      <dsp:spPr>
        <a:xfrm>
          <a:off x="7870292" y="1133475"/>
          <a:ext cx="1042939" cy="15113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100" b="0" i="0" u="none" kern="1200"/>
            <a:t>Accord A/S</a:t>
          </a:r>
          <a:endParaRPr lang="da-DK" sz="1100" kern="1200"/>
        </a:p>
      </dsp:txBody>
      <dsp:txXfrm>
        <a:off x="7921204" y="1184387"/>
        <a:ext cx="941115" cy="1409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195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3235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9720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71748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22834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51739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3947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5234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99866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03576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843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0128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8407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9506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029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43047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1D21D-9664-454E-9C5B-97302089584B}" type="datetimeFigureOut">
              <a:rPr lang="da-DK" smtClean="0"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A516D46-5790-4A18-979F-516DA68737EF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969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SmartArt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Filmgenrer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Firmafodbold</a:t>
            </a:r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2589213" y="2133600"/>
          <a:ext cx="8915400" cy="3778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Visk">
  <a:themeElements>
    <a:clrScheme name="Visk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Visk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isk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1C5DC2-1A32-4515-AF21-A31D70E4960A}">
  <ds:schemaRefs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D085422-F7DA-4009-B091-F18ABDF624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730848-8E76-4F5D-9BD7-C6671B3082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37</TotalTime>
  <Words>70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Visk</vt:lpstr>
      <vt:lpstr>VideoBuster A/S</vt:lpstr>
      <vt:lpstr>Filmgenrer</vt:lpstr>
      <vt:lpstr>Firmabiler</vt:lpstr>
      <vt:lpstr>Firmafodbold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ac</dc:creator>
  <cp:lastModifiedBy>Hans Hoffmann</cp:lastModifiedBy>
  <cp:revision>7</cp:revision>
  <dcterms:created xsi:type="dcterms:W3CDTF">2007-06-28T07:47:04Z</dcterms:created>
  <dcterms:modified xsi:type="dcterms:W3CDTF">2018-01-10T14:20:16Z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