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6" r:id="rId14"/>
    <p:sldId id="267" r:id="rId15"/>
    <p:sldId id="268" r:id="rId16"/>
  </p:sldIdLst>
  <p:sldSz cx="12192000" cy="6858000"/>
  <p:notesSz cx="6858000" cy="9144000"/>
  <p:defaultTextStyle>
    <a:defPPr>
      <a:defRPr lang="da-D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0731305-CCE7-4BAF-A099-B3AD3DA2E64A}" v="1" dt="2018-06-21T10:19:09.65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01" autoAdjust="0"/>
    <p:restoredTop sz="94660"/>
  </p:normalViewPr>
  <p:slideViewPr>
    <p:cSldViewPr snapToGrid="0">
      <p:cViewPr varScale="1">
        <p:scale>
          <a:sx n="76" d="100"/>
          <a:sy n="76" d="100"/>
        </p:scale>
        <p:origin x="72" y="2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microsoft.com/office/2015/10/relationships/revisionInfo" Target="revisionInfo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2918C0B-3F98-451B-9234-36A54E4F456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Undertitel 2">
            <a:extLst>
              <a:ext uri="{FF2B5EF4-FFF2-40B4-BE49-F238E27FC236}">
                <a16:creationId xmlns:a16="http://schemas.microsoft.com/office/drawing/2014/main" id="{C461E8D5-FB05-4D52-923C-2CFC58B3FA2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a-DK"/>
              <a:t>Klik for at redigere undertiteltypografien i masteren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6913D2C9-5C0D-49A8-A336-FB7D852FF6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4D6FA3-BEF0-4BAA-9B54-0F72ED1A6CC8}" type="datetimeFigureOut">
              <a:rPr lang="da-DK" smtClean="0"/>
              <a:t>21-06-2018</a:t>
            </a:fld>
            <a:endParaRPr lang="da-DK" dirty="0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05C5E147-B958-469D-AB02-0B6792C1D2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1A89D968-417E-437C-BA82-740E392134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D903C-8E0E-4525-B84A-59799F9E9765}" type="slidenum">
              <a:rPr lang="da-DK" smtClean="0"/>
              <a:t>‹nr.›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1265783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95FBD2B-F56E-4CC5-A44D-9AC9435A02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lodret titel 2">
            <a:extLst>
              <a:ext uri="{FF2B5EF4-FFF2-40B4-BE49-F238E27FC236}">
                <a16:creationId xmlns:a16="http://schemas.microsoft.com/office/drawing/2014/main" id="{D79E63A5-D347-41F4-9772-24B9EA508A6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B13CD014-C935-4BFE-88CD-BF52413D3E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4D6FA3-BEF0-4BAA-9B54-0F72ED1A6CC8}" type="datetimeFigureOut">
              <a:rPr lang="da-DK" smtClean="0"/>
              <a:t>21-06-2018</a:t>
            </a:fld>
            <a:endParaRPr lang="da-DK" dirty="0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9233EFDF-B3B4-465A-9E26-0E9C6E2C4D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A4EA6B55-79E5-4715-961F-64A7697F52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D903C-8E0E-4525-B84A-59799F9E9765}" type="slidenum">
              <a:rPr lang="da-DK" smtClean="0"/>
              <a:t>‹nr.›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35621281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et titel 1">
            <a:extLst>
              <a:ext uri="{FF2B5EF4-FFF2-40B4-BE49-F238E27FC236}">
                <a16:creationId xmlns:a16="http://schemas.microsoft.com/office/drawing/2014/main" id="{BA57362B-C92D-49F9-AC74-3CFFA0F846B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lodret titel 2">
            <a:extLst>
              <a:ext uri="{FF2B5EF4-FFF2-40B4-BE49-F238E27FC236}">
                <a16:creationId xmlns:a16="http://schemas.microsoft.com/office/drawing/2014/main" id="{56308807-13D1-4DCF-B62F-82A7B23FD67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6CF5C34A-2994-4E43-8849-2A82E75BF8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4D6FA3-BEF0-4BAA-9B54-0F72ED1A6CC8}" type="datetimeFigureOut">
              <a:rPr lang="da-DK" smtClean="0"/>
              <a:t>21-06-2018</a:t>
            </a:fld>
            <a:endParaRPr lang="da-DK" dirty="0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787CC0BE-695E-4C6B-8898-86E4A7D1CA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2F162253-1D5C-4F2F-8F5A-59C0A3ED08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D903C-8E0E-4525-B84A-59799F9E9765}" type="slidenum">
              <a:rPr lang="da-DK" smtClean="0"/>
              <a:t>‹nr.›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17181774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6146925-EBB1-41B7-8CEC-3427BD7DED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C304E72D-518D-4FC2-B9CF-908089EE923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A9A19390-2AD2-4D4B-B3EE-F7936E1133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4D6FA3-BEF0-4BAA-9B54-0F72ED1A6CC8}" type="datetimeFigureOut">
              <a:rPr lang="da-DK" smtClean="0"/>
              <a:t>21-06-2018</a:t>
            </a:fld>
            <a:endParaRPr lang="da-DK" dirty="0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0F6254D4-D69B-47CE-9C3F-5EDFBA8AF8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DB1A98EE-B4C8-452E-AAAE-E14C23B7E4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D903C-8E0E-4525-B84A-59799F9E9765}" type="slidenum">
              <a:rPr lang="da-DK" smtClean="0"/>
              <a:t>‹nr.›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17748317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9DDC1C1-1585-4B23-92B1-B86F73BBD3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tekst 2">
            <a:extLst>
              <a:ext uri="{FF2B5EF4-FFF2-40B4-BE49-F238E27FC236}">
                <a16:creationId xmlns:a16="http://schemas.microsoft.com/office/drawing/2014/main" id="{5F6632FE-A53F-4E2C-B638-BC3ADE6EA0A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/>
              <a:t>Rediger teksttypografien i masteren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BBFBB9D8-5851-4E9A-8FFD-812F7744C6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4D6FA3-BEF0-4BAA-9B54-0F72ED1A6CC8}" type="datetimeFigureOut">
              <a:rPr lang="da-DK" smtClean="0"/>
              <a:t>21-06-2018</a:t>
            </a:fld>
            <a:endParaRPr lang="da-DK" dirty="0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B54207FF-1774-4422-8269-9E016AED5A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2A092B8C-79CB-468B-930F-BCA2B58B76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D903C-8E0E-4525-B84A-59799F9E9765}" type="slidenum">
              <a:rPr lang="da-DK" smtClean="0"/>
              <a:t>‹nr.›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30271927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0CE93B3-8B4D-42A3-BA5D-7FA91CA17C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278D88BC-7E46-4C6B-8F66-B30389F22D8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indhold 3">
            <a:extLst>
              <a:ext uri="{FF2B5EF4-FFF2-40B4-BE49-F238E27FC236}">
                <a16:creationId xmlns:a16="http://schemas.microsoft.com/office/drawing/2014/main" id="{54A9438B-E77F-4647-8683-B651F0452C6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5" name="Pladsholder til dato 4">
            <a:extLst>
              <a:ext uri="{FF2B5EF4-FFF2-40B4-BE49-F238E27FC236}">
                <a16:creationId xmlns:a16="http://schemas.microsoft.com/office/drawing/2014/main" id="{1B15F98F-D07E-4544-8AC9-0C8EAEB040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4D6FA3-BEF0-4BAA-9B54-0F72ED1A6CC8}" type="datetimeFigureOut">
              <a:rPr lang="da-DK" smtClean="0"/>
              <a:t>21-06-2018</a:t>
            </a:fld>
            <a:endParaRPr lang="da-DK" dirty="0"/>
          </a:p>
        </p:txBody>
      </p:sp>
      <p:sp>
        <p:nvSpPr>
          <p:cNvPr id="6" name="Pladsholder til sidefod 5">
            <a:extLst>
              <a:ext uri="{FF2B5EF4-FFF2-40B4-BE49-F238E27FC236}">
                <a16:creationId xmlns:a16="http://schemas.microsoft.com/office/drawing/2014/main" id="{67D3F03A-70C8-4B28-9410-BFAC53BD86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7" name="Pladsholder til slidenummer 6">
            <a:extLst>
              <a:ext uri="{FF2B5EF4-FFF2-40B4-BE49-F238E27FC236}">
                <a16:creationId xmlns:a16="http://schemas.microsoft.com/office/drawing/2014/main" id="{FDA72C50-D8E2-4789-9F0E-3D0A4D9C4F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D903C-8E0E-4525-B84A-59799F9E9765}" type="slidenum">
              <a:rPr lang="da-DK" smtClean="0"/>
              <a:t>‹nr.›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26524120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08310DC-2F93-4930-8E78-626BAF6ADC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tekst 2">
            <a:extLst>
              <a:ext uri="{FF2B5EF4-FFF2-40B4-BE49-F238E27FC236}">
                <a16:creationId xmlns:a16="http://schemas.microsoft.com/office/drawing/2014/main" id="{A0899CBE-A33F-4031-87EA-B731EE2071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Rediger teksttypografien i masteren</a:t>
            </a:r>
          </a:p>
        </p:txBody>
      </p:sp>
      <p:sp>
        <p:nvSpPr>
          <p:cNvPr id="4" name="Pladsholder til indhold 3">
            <a:extLst>
              <a:ext uri="{FF2B5EF4-FFF2-40B4-BE49-F238E27FC236}">
                <a16:creationId xmlns:a16="http://schemas.microsoft.com/office/drawing/2014/main" id="{215FCEB4-742A-4D0B-BB25-7634D7D03F5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5" name="Pladsholder til tekst 4">
            <a:extLst>
              <a:ext uri="{FF2B5EF4-FFF2-40B4-BE49-F238E27FC236}">
                <a16:creationId xmlns:a16="http://schemas.microsoft.com/office/drawing/2014/main" id="{7CC7834C-883F-4B26-9BB2-9BA5F9E8F87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Rediger teksttypografien i masteren</a:t>
            </a:r>
          </a:p>
        </p:txBody>
      </p:sp>
      <p:sp>
        <p:nvSpPr>
          <p:cNvPr id="6" name="Pladsholder til indhold 5">
            <a:extLst>
              <a:ext uri="{FF2B5EF4-FFF2-40B4-BE49-F238E27FC236}">
                <a16:creationId xmlns:a16="http://schemas.microsoft.com/office/drawing/2014/main" id="{A2D930E0-FB88-435F-AF39-E7FD7B376ED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7" name="Pladsholder til dato 6">
            <a:extLst>
              <a:ext uri="{FF2B5EF4-FFF2-40B4-BE49-F238E27FC236}">
                <a16:creationId xmlns:a16="http://schemas.microsoft.com/office/drawing/2014/main" id="{068D3F0A-9964-40D3-BFB6-499624790D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4D6FA3-BEF0-4BAA-9B54-0F72ED1A6CC8}" type="datetimeFigureOut">
              <a:rPr lang="da-DK" smtClean="0"/>
              <a:t>21-06-2018</a:t>
            </a:fld>
            <a:endParaRPr lang="da-DK" dirty="0"/>
          </a:p>
        </p:txBody>
      </p:sp>
      <p:sp>
        <p:nvSpPr>
          <p:cNvPr id="8" name="Pladsholder til sidefod 7">
            <a:extLst>
              <a:ext uri="{FF2B5EF4-FFF2-40B4-BE49-F238E27FC236}">
                <a16:creationId xmlns:a16="http://schemas.microsoft.com/office/drawing/2014/main" id="{DCCE6208-B4DC-4A3E-851F-A1F697D155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9" name="Pladsholder til slidenummer 8">
            <a:extLst>
              <a:ext uri="{FF2B5EF4-FFF2-40B4-BE49-F238E27FC236}">
                <a16:creationId xmlns:a16="http://schemas.microsoft.com/office/drawing/2014/main" id="{D623F177-C294-405C-82B3-1EBC56637D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D903C-8E0E-4525-B84A-59799F9E9765}" type="slidenum">
              <a:rPr lang="da-DK" smtClean="0"/>
              <a:t>‹nr.›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35738490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B33C1B7-5A43-4078-8783-35F1D47032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dato 2">
            <a:extLst>
              <a:ext uri="{FF2B5EF4-FFF2-40B4-BE49-F238E27FC236}">
                <a16:creationId xmlns:a16="http://schemas.microsoft.com/office/drawing/2014/main" id="{8705159B-9CFD-47E4-81F2-2816708C05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4D6FA3-BEF0-4BAA-9B54-0F72ED1A6CC8}" type="datetimeFigureOut">
              <a:rPr lang="da-DK" smtClean="0"/>
              <a:t>21-06-2018</a:t>
            </a:fld>
            <a:endParaRPr lang="da-DK" dirty="0"/>
          </a:p>
        </p:txBody>
      </p:sp>
      <p:sp>
        <p:nvSpPr>
          <p:cNvPr id="4" name="Pladsholder til sidefod 3">
            <a:extLst>
              <a:ext uri="{FF2B5EF4-FFF2-40B4-BE49-F238E27FC236}">
                <a16:creationId xmlns:a16="http://schemas.microsoft.com/office/drawing/2014/main" id="{81892EF9-801C-49B6-8CC0-44AA4E9457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5" name="Pladsholder til slidenummer 4">
            <a:extLst>
              <a:ext uri="{FF2B5EF4-FFF2-40B4-BE49-F238E27FC236}">
                <a16:creationId xmlns:a16="http://schemas.microsoft.com/office/drawing/2014/main" id="{7DA398F7-0730-4DE5-A3B1-C73BCE272C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D903C-8E0E-4525-B84A-59799F9E9765}" type="slidenum">
              <a:rPr lang="da-DK" smtClean="0"/>
              <a:t>‹nr.›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17073527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ato 1">
            <a:extLst>
              <a:ext uri="{FF2B5EF4-FFF2-40B4-BE49-F238E27FC236}">
                <a16:creationId xmlns:a16="http://schemas.microsoft.com/office/drawing/2014/main" id="{EDA62FD6-6113-4464-97C8-F06AAC24C6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4D6FA3-BEF0-4BAA-9B54-0F72ED1A6CC8}" type="datetimeFigureOut">
              <a:rPr lang="da-DK" smtClean="0"/>
              <a:t>21-06-2018</a:t>
            </a:fld>
            <a:endParaRPr lang="da-DK" dirty="0"/>
          </a:p>
        </p:txBody>
      </p:sp>
      <p:sp>
        <p:nvSpPr>
          <p:cNvPr id="3" name="Pladsholder til sidefod 2">
            <a:extLst>
              <a:ext uri="{FF2B5EF4-FFF2-40B4-BE49-F238E27FC236}">
                <a16:creationId xmlns:a16="http://schemas.microsoft.com/office/drawing/2014/main" id="{527DE9C5-EE22-4E15-A449-3771CBFF32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4" name="Pladsholder til slidenummer 3">
            <a:extLst>
              <a:ext uri="{FF2B5EF4-FFF2-40B4-BE49-F238E27FC236}">
                <a16:creationId xmlns:a16="http://schemas.microsoft.com/office/drawing/2014/main" id="{EFA77045-257F-409A-A6AD-0503953C27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D903C-8E0E-4525-B84A-59799F9E9765}" type="slidenum">
              <a:rPr lang="da-DK" smtClean="0"/>
              <a:t>‹nr.›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24863644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4191091-2FC7-48ED-9BCC-50E1013E01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89878D8A-F961-4C61-905F-9C98F4734B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tekst 3">
            <a:extLst>
              <a:ext uri="{FF2B5EF4-FFF2-40B4-BE49-F238E27FC236}">
                <a16:creationId xmlns:a16="http://schemas.microsoft.com/office/drawing/2014/main" id="{E13B1EA8-CCF7-4F39-9C00-B88E69D6286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Rediger teksttypografien i masteren</a:t>
            </a:r>
          </a:p>
        </p:txBody>
      </p:sp>
      <p:sp>
        <p:nvSpPr>
          <p:cNvPr id="5" name="Pladsholder til dato 4">
            <a:extLst>
              <a:ext uri="{FF2B5EF4-FFF2-40B4-BE49-F238E27FC236}">
                <a16:creationId xmlns:a16="http://schemas.microsoft.com/office/drawing/2014/main" id="{F2DAA597-B41E-4B2C-85C6-283AF5F8FB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4D6FA3-BEF0-4BAA-9B54-0F72ED1A6CC8}" type="datetimeFigureOut">
              <a:rPr lang="da-DK" smtClean="0"/>
              <a:t>21-06-2018</a:t>
            </a:fld>
            <a:endParaRPr lang="da-DK" dirty="0"/>
          </a:p>
        </p:txBody>
      </p:sp>
      <p:sp>
        <p:nvSpPr>
          <p:cNvPr id="6" name="Pladsholder til sidefod 5">
            <a:extLst>
              <a:ext uri="{FF2B5EF4-FFF2-40B4-BE49-F238E27FC236}">
                <a16:creationId xmlns:a16="http://schemas.microsoft.com/office/drawing/2014/main" id="{986D5B70-F962-4437-B907-9C7A28BED9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7" name="Pladsholder til slidenummer 6">
            <a:extLst>
              <a:ext uri="{FF2B5EF4-FFF2-40B4-BE49-F238E27FC236}">
                <a16:creationId xmlns:a16="http://schemas.microsoft.com/office/drawing/2014/main" id="{5605E19D-AF9D-4009-A3AF-455A864CE0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D903C-8E0E-4525-B84A-59799F9E9765}" type="slidenum">
              <a:rPr lang="da-DK" smtClean="0"/>
              <a:t>‹nr.›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10557984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20B9A08-1D95-4F07-978B-E4F97490C4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billede 2">
            <a:extLst>
              <a:ext uri="{FF2B5EF4-FFF2-40B4-BE49-F238E27FC236}">
                <a16:creationId xmlns:a16="http://schemas.microsoft.com/office/drawing/2014/main" id="{2DC3F1AB-D736-460E-B686-AA0F87ED6C7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a-DK"/>
          </a:p>
        </p:txBody>
      </p:sp>
      <p:sp>
        <p:nvSpPr>
          <p:cNvPr id="4" name="Pladsholder til tekst 3">
            <a:extLst>
              <a:ext uri="{FF2B5EF4-FFF2-40B4-BE49-F238E27FC236}">
                <a16:creationId xmlns:a16="http://schemas.microsoft.com/office/drawing/2014/main" id="{66D226F4-0F11-4B1D-8688-83599CAEB18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Rediger teksttypografien i masteren</a:t>
            </a:r>
          </a:p>
        </p:txBody>
      </p:sp>
      <p:sp>
        <p:nvSpPr>
          <p:cNvPr id="5" name="Pladsholder til dato 4">
            <a:extLst>
              <a:ext uri="{FF2B5EF4-FFF2-40B4-BE49-F238E27FC236}">
                <a16:creationId xmlns:a16="http://schemas.microsoft.com/office/drawing/2014/main" id="{1A10AD80-79C9-4FD1-B385-419A20990E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4D6FA3-BEF0-4BAA-9B54-0F72ED1A6CC8}" type="datetimeFigureOut">
              <a:rPr lang="da-DK" smtClean="0"/>
              <a:t>21-06-2018</a:t>
            </a:fld>
            <a:endParaRPr lang="da-DK" dirty="0"/>
          </a:p>
        </p:txBody>
      </p:sp>
      <p:sp>
        <p:nvSpPr>
          <p:cNvPr id="6" name="Pladsholder til sidefod 5">
            <a:extLst>
              <a:ext uri="{FF2B5EF4-FFF2-40B4-BE49-F238E27FC236}">
                <a16:creationId xmlns:a16="http://schemas.microsoft.com/office/drawing/2014/main" id="{98AC5BC0-94C0-4089-9B40-1222C036FE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7" name="Pladsholder til slidenummer 6">
            <a:extLst>
              <a:ext uri="{FF2B5EF4-FFF2-40B4-BE49-F238E27FC236}">
                <a16:creationId xmlns:a16="http://schemas.microsoft.com/office/drawing/2014/main" id="{7C452408-A832-4EFF-BF6E-5CCD1A05DE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D903C-8E0E-4525-B84A-59799F9E9765}" type="slidenum">
              <a:rPr lang="da-DK" smtClean="0"/>
              <a:t>‹nr.›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17101548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titel 1">
            <a:extLst>
              <a:ext uri="{FF2B5EF4-FFF2-40B4-BE49-F238E27FC236}">
                <a16:creationId xmlns:a16="http://schemas.microsoft.com/office/drawing/2014/main" id="{862494F5-D39A-4E98-BE40-B99E010701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tekst 2">
            <a:extLst>
              <a:ext uri="{FF2B5EF4-FFF2-40B4-BE49-F238E27FC236}">
                <a16:creationId xmlns:a16="http://schemas.microsoft.com/office/drawing/2014/main" id="{2E2BC717-24C3-4D5C-8139-15E983FEF39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DA458BE7-C41C-4CAB-AE3C-24C775E467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4D6FA3-BEF0-4BAA-9B54-0F72ED1A6CC8}" type="datetimeFigureOut">
              <a:rPr lang="da-DK" smtClean="0"/>
              <a:pPr/>
              <a:t>21-06-2018</a:t>
            </a:fld>
            <a:endParaRPr lang="da-DK" dirty="0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123AC20C-C8B0-4A21-89D7-121D387EA50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a-DK" dirty="0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B5F13569-6DEA-41E5-9CAD-F3AB0468D35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FD903C-8E0E-4525-B84A-59799F9E9765}" type="slidenum">
              <a:rPr lang="da-DK" smtClean="0"/>
              <a:pPr/>
              <a:t>‹nr.›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6785472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a-D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a-DK" dirty="0"/>
              <a:t>VideoBuster A/S</a:t>
            </a:r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a-DK" dirty="0"/>
              <a:t>Mod nye mål</a:t>
            </a:r>
          </a:p>
        </p:txBody>
      </p:sp>
    </p:spTree>
    <p:extLst>
      <p:ext uri="{BB962C8B-B14F-4D97-AF65-F5344CB8AC3E}">
        <p14:creationId xmlns:p14="http://schemas.microsoft.com/office/powerpoint/2010/main" val="370735730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a-DK" dirty="0"/>
              <a:t>Muligheder</a:t>
            </a:r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 dirty="0"/>
              <a:t>Musik</a:t>
            </a:r>
          </a:p>
          <a:p>
            <a:r>
              <a:rPr lang="da-DK" dirty="0"/>
              <a:t>TV</a:t>
            </a:r>
          </a:p>
          <a:p>
            <a:r>
              <a:rPr lang="da-DK" dirty="0"/>
              <a:t>Sociale netværk</a:t>
            </a:r>
          </a:p>
        </p:txBody>
      </p:sp>
    </p:spTree>
    <p:extLst>
      <p:ext uri="{BB962C8B-B14F-4D97-AF65-F5344CB8AC3E}">
        <p14:creationId xmlns:p14="http://schemas.microsoft.com/office/powerpoint/2010/main" val="87370279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Trusler</a:t>
            </a:r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 dirty="0"/>
              <a:t>Ustabilt økonomisk marked</a:t>
            </a:r>
          </a:p>
          <a:p>
            <a:r>
              <a:rPr lang="da-DK" dirty="0"/>
              <a:t>Konkurrenter</a:t>
            </a:r>
          </a:p>
          <a:p>
            <a:r>
              <a:rPr lang="da-DK" dirty="0"/>
              <a:t>TV udbydere</a:t>
            </a:r>
          </a:p>
        </p:txBody>
      </p:sp>
    </p:spTree>
    <p:extLst>
      <p:ext uri="{BB962C8B-B14F-4D97-AF65-F5344CB8AC3E}">
        <p14:creationId xmlns:p14="http://schemas.microsoft.com/office/powerpoint/2010/main" val="288915494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Mod nye mål</a:t>
            </a:r>
          </a:p>
        </p:txBody>
      </p:sp>
      <p:sp>
        <p:nvSpPr>
          <p:cNvPr id="5" name="Pladsholder til tekst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42447895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Bag om VideoBuster A/S</a:t>
            </a:r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 dirty="0"/>
              <a:t>Oprettet i 1991</a:t>
            </a:r>
          </a:p>
          <a:p>
            <a:r>
              <a:rPr lang="da-DK" dirty="0"/>
              <a:t>Oprindeligt forhandler af radio og tv</a:t>
            </a:r>
          </a:p>
          <a:p>
            <a:r>
              <a:rPr lang="da-DK" dirty="0"/>
              <a:t>45 ansatte i dag</a:t>
            </a:r>
          </a:p>
        </p:txBody>
      </p:sp>
    </p:spTree>
    <p:extLst>
      <p:ext uri="{BB962C8B-B14F-4D97-AF65-F5344CB8AC3E}">
        <p14:creationId xmlns:p14="http://schemas.microsoft.com/office/powerpoint/2010/main" val="15210897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Organisation</a:t>
            </a:r>
          </a:p>
        </p:txBody>
      </p:sp>
      <p:sp>
        <p:nvSpPr>
          <p:cNvPr id="4" name="Pladsholder til tekst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a-DK" dirty="0"/>
              <a:t>Hovedkontor</a:t>
            </a:r>
          </a:p>
        </p:txBody>
      </p:sp>
      <p:sp>
        <p:nvSpPr>
          <p:cNvPr id="5" name="Pladsholder til indhold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da-DK" dirty="0"/>
              <a:t>Ledelse</a:t>
            </a:r>
          </a:p>
          <a:p>
            <a:r>
              <a:rPr lang="da-DK" dirty="0"/>
              <a:t>Administration</a:t>
            </a:r>
          </a:p>
          <a:p>
            <a:r>
              <a:rPr lang="da-DK" dirty="0"/>
              <a:t>IT og Web</a:t>
            </a:r>
          </a:p>
          <a:p>
            <a:r>
              <a:rPr lang="da-DK" dirty="0"/>
              <a:t>HR og personale</a:t>
            </a:r>
          </a:p>
        </p:txBody>
      </p:sp>
      <p:sp>
        <p:nvSpPr>
          <p:cNvPr id="6" name="Pladsholder til tekst 5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da-DK" dirty="0"/>
              <a:t>Regionskontorer</a:t>
            </a:r>
          </a:p>
        </p:txBody>
      </p:sp>
      <p:sp>
        <p:nvSpPr>
          <p:cNvPr id="7" name="Pladsholder til indhold 6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da-DK" dirty="0"/>
              <a:t>Salg og marketing</a:t>
            </a:r>
          </a:p>
          <a:p>
            <a:r>
              <a:rPr lang="da-DK" dirty="0"/>
              <a:t>Distribution og lager</a:t>
            </a:r>
          </a:p>
          <a:p>
            <a:r>
              <a:rPr lang="da-DK" dirty="0"/>
              <a:t>Økonomi og regnskab</a:t>
            </a:r>
          </a:p>
        </p:txBody>
      </p:sp>
    </p:spTree>
    <p:extLst>
      <p:ext uri="{BB962C8B-B14F-4D97-AF65-F5344CB8AC3E}">
        <p14:creationId xmlns:p14="http://schemas.microsoft.com/office/powerpoint/2010/main" val="11849345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Forretningskoncept</a:t>
            </a:r>
          </a:p>
        </p:txBody>
      </p:sp>
      <p:sp>
        <p:nvSpPr>
          <p:cNvPr id="8" name="Pladsholder til tekst 7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a-DK" dirty="0"/>
              <a:t>Salg og udlejning til alle</a:t>
            </a:r>
          </a:p>
        </p:txBody>
      </p:sp>
    </p:spTree>
    <p:extLst>
      <p:ext uri="{BB962C8B-B14F-4D97-AF65-F5344CB8AC3E}">
        <p14:creationId xmlns:p14="http://schemas.microsoft.com/office/powerpoint/2010/main" val="18851593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Salgskanaler</a:t>
            </a:r>
          </a:p>
        </p:txBody>
      </p:sp>
      <p:sp>
        <p:nvSpPr>
          <p:cNvPr id="5" name="Pladsholder til indhold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da-DK" dirty="0"/>
              <a:t>Butikker</a:t>
            </a:r>
          </a:p>
          <a:p>
            <a:pPr lvl="1"/>
            <a:r>
              <a:rPr lang="da-DK" dirty="0"/>
              <a:t>Egne</a:t>
            </a:r>
          </a:p>
          <a:p>
            <a:pPr lvl="1"/>
            <a:r>
              <a:rPr lang="da-DK" dirty="0"/>
              <a:t>Samarbejdspartnere</a:t>
            </a:r>
          </a:p>
        </p:txBody>
      </p:sp>
      <p:sp>
        <p:nvSpPr>
          <p:cNvPr id="6" name="Pladsholder til indhold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da-DK" dirty="0"/>
              <a:t>Firmaets hjemmeside</a:t>
            </a:r>
          </a:p>
          <a:p>
            <a:pPr lvl="1"/>
            <a:r>
              <a:rPr lang="da-DK" dirty="0"/>
              <a:t>Via Post Danmark</a:t>
            </a:r>
          </a:p>
          <a:p>
            <a:pPr lvl="1"/>
            <a:r>
              <a:rPr lang="da-DK" dirty="0"/>
              <a:t>VOD (Video on Demand)</a:t>
            </a:r>
          </a:p>
        </p:txBody>
      </p:sp>
    </p:spTree>
    <p:extLst>
      <p:ext uri="{BB962C8B-B14F-4D97-AF65-F5344CB8AC3E}">
        <p14:creationId xmlns:p14="http://schemas.microsoft.com/office/powerpoint/2010/main" val="8037003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Målsætning</a:t>
            </a:r>
          </a:p>
        </p:txBody>
      </p:sp>
      <p:sp>
        <p:nvSpPr>
          <p:cNvPr id="5" name="Pladsholder til indhold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 dirty="0"/>
              <a:t>Øge omsætningen 5% pr. år</a:t>
            </a:r>
          </a:p>
          <a:p>
            <a:r>
              <a:rPr lang="da-DK" dirty="0"/>
              <a:t>Markedsandel 20% i Danmark</a:t>
            </a:r>
          </a:p>
          <a:p>
            <a:r>
              <a:rPr lang="da-DK" dirty="0"/>
              <a:t>Fastholde forbrugertillid</a:t>
            </a:r>
          </a:p>
        </p:txBody>
      </p:sp>
    </p:spTree>
    <p:extLst>
      <p:ext uri="{BB962C8B-B14F-4D97-AF65-F5344CB8AC3E}">
        <p14:creationId xmlns:p14="http://schemas.microsoft.com/office/powerpoint/2010/main" val="9977150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Swot analyse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89796753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Stærke sider</a:t>
            </a:r>
          </a:p>
        </p:txBody>
      </p:sp>
      <p:sp>
        <p:nvSpPr>
          <p:cNvPr id="5" name="Pladsholder til indhold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 dirty="0"/>
              <a:t>Erfaring</a:t>
            </a:r>
          </a:p>
          <a:p>
            <a:r>
              <a:rPr lang="da-DK" dirty="0"/>
              <a:t>Produkter</a:t>
            </a:r>
          </a:p>
          <a:p>
            <a:r>
              <a:rPr lang="da-DK" dirty="0"/>
              <a:t>Kvalitet</a:t>
            </a:r>
          </a:p>
          <a:p>
            <a:r>
              <a:rPr lang="da-DK" dirty="0"/>
              <a:t>Brugervenlighed</a:t>
            </a:r>
          </a:p>
        </p:txBody>
      </p:sp>
    </p:spTree>
    <p:extLst>
      <p:ext uri="{BB962C8B-B14F-4D97-AF65-F5344CB8AC3E}">
        <p14:creationId xmlns:p14="http://schemas.microsoft.com/office/powerpoint/2010/main" val="425211982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Svage sider</a:t>
            </a:r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 dirty="0"/>
              <a:t>Rettigheder</a:t>
            </a:r>
          </a:p>
          <a:p>
            <a:r>
              <a:rPr lang="da-DK" dirty="0"/>
              <a:t>Få medarbejdere</a:t>
            </a:r>
          </a:p>
        </p:txBody>
      </p:sp>
    </p:spTree>
    <p:extLst>
      <p:ext uri="{BB962C8B-B14F-4D97-AF65-F5344CB8AC3E}">
        <p14:creationId xmlns:p14="http://schemas.microsoft.com/office/powerpoint/2010/main" val="348143426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ema">
  <a:themeElements>
    <a:clrScheme name="Kont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Kontor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Kont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28919C69D96BB34EA968A549B6E638A0" ma:contentTypeVersion="5" ma:contentTypeDescription="Opret et nyt dokument." ma:contentTypeScope="" ma:versionID="8b510d6bafc9284050166f09ea66d673">
  <xsd:schema xmlns:xsd="http://www.w3.org/2001/XMLSchema" xmlns:xs="http://www.w3.org/2001/XMLSchema" xmlns:p="http://schemas.microsoft.com/office/2006/metadata/properties" xmlns:ns2="ea42722d-5f09-4047-92fd-fc0cc5ccbc5d" targetNamespace="http://schemas.microsoft.com/office/2006/metadata/properties" ma:root="true" ma:fieldsID="4d2f35ce1fe89b1c61bf4f8d9eba3759" ns2:_="">
    <xsd:import namespace="ea42722d-5f09-4047-92fd-fc0cc5ccbc5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a42722d-5f09-4047-92fd-fc0cc5ccbc5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Location" ma:index="12" nillable="true" ma:displayName="MediaServiceLocation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dhol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DAC8D714-63F1-429C-A625-5A0782C32A6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4D85E357-B02A-4C60-A2F1-52A5EB2E347B}"/>
</file>

<file path=customXml/itemProps3.xml><?xml version="1.0" encoding="utf-8"?>
<ds:datastoreItem xmlns:ds="http://schemas.openxmlformats.org/officeDocument/2006/customXml" ds:itemID="{98D430E5-03FE-44E3-87EA-80306AF49AAC}">
  <ds:schemaRefs>
    <ds:schemaRef ds:uri="http://purl.org/dc/elements/1.1/"/>
    <ds:schemaRef ds:uri="http://schemas.microsoft.com/office/2006/documentManagement/types"/>
    <ds:schemaRef ds:uri="http://www.w3.org/XML/1998/namespace"/>
    <ds:schemaRef ds:uri="http://schemas.openxmlformats.org/package/2006/metadata/core-properties"/>
    <ds:schemaRef ds:uri="ea42722d-5f09-4047-92fd-fc0cc5ccbc5d"/>
    <ds:schemaRef ds:uri="http://purl.org/dc/terms/"/>
    <ds:schemaRef ds:uri="http://schemas.microsoft.com/office/infopath/2007/PartnerControls"/>
    <ds:schemaRef ds:uri="http://schemas.microsoft.com/office/2006/metadata/properties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37</TotalTime>
  <Words>110</Words>
  <Application>Microsoft Office PowerPoint</Application>
  <PresentationFormat>Widescreen</PresentationFormat>
  <Paragraphs>47</Paragraphs>
  <Slides>12</Slides>
  <Notes>0</Notes>
  <HiddenSlides>0</HiddenSlides>
  <MMClips>0</MMClips>
  <ScaleCrop>false</ScaleCrop>
  <HeadingPairs>
    <vt:vector size="6" baseType="variant">
      <vt:variant>
        <vt:lpstr>Benyttede skrifttyper</vt:lpstr>
      </vt:variant>
      <vt:variant>
        <vt:i4>3</vt:i4>
      </vt:variant>
      <vt:variant>
        <vt:lpstr>Tema</vt:lpstr>
      </vt:variant>
      <vt:variant>
        <vt:i4>1</vt:i4>
      </vt:variant>
      <vt:variant>
        <vt:lpstr>Slidetitler</vt:lpstr>
      </vt:variant>
      <vt:variant>
        <vt:i4>12</vt:i4>
      </vt:variant>
    </vt:vector>
  </HeadingPairs>
  <TitlesOfParts>
    <vt:vector size="16" baseType="lpstr">
      <vt:lpstr>Arial</vt:lpstr>
      <vt:lpstr>Calibri</vt:lpstr>
      <vt:lpstr>Calibri Light</vt:lpstr>
      <vt:lpstr>Office-tema</vt:lpstr>
      <vt:lpstr>VideoBuster A/S</vt:lpstr>
      <vt:lpstr>Bag om VideoBuster A/S</vt:lpstr>
      <vt:lpstr>Organisation</vt:lpstr>
      <vt:lpstr>Forretningskoncept</vt:lpstr>
      <vt:lpstr>Salgskanaler</vt:lpstr>
      <vt:lpstr>Målsætning</vt:lpstr>
      <vt:lpstr>Swot analyse</vt:lpstr>
      <vt:lpstr>Stærke sider</vt:lpstr>
      <vt:lpstr>Svage sider</vt:lpstr>
      <vt:lpstr>Muligheder</vt:lpstr>
      <vt:lpstr>Trusler</vt:lpstr>
      <vt:lpstr>Mod nye mål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VideoBuster A/S</dc:title>
  <dc:creator>Windows User</dc:creator>
  <cp:lastModifiedBy>Hans Hoffmann</cp:lastModifiedBy>
  <cp:revision>4</cp:revision>
  <dcterms:created xsi:type="dcterms:W3CDTF">2017-05-24T10:54:16Z</dcterms:created>
  <dcterms:modified xsi:type="dcterms:W3CDTF">2018-06-21T10:19:18Z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0x01010028919C69D96BB34EA968A549B6E638A0</vt:lpwstr>
  </property>
  <property fmtid="{D5CDD505-2E9C-101B-9397-08002B2CF9AE}" pid="3" name="Order">
    <vt:r8>9700</vt:r8>
  </property>
  <property fmtid="{D5CDD505-2E9C-101B-9397-08002B2CF9AE}" pid="4" name="ComplianceAssetId">
    <vt:lpwstr/>
  </property>
</Properties>
</file>