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79" d="100"/>
          <a:sy n="79" d="100"/>
        </p:scale>
        <p:origin x="605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26-06-2018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 2018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72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Søndergård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Tiltag i 2018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/>
              <a:t>Oprettelse af 3 butikker</a:t>
            </a:r>
          </a:p>
          <a:p>
            <a:r>
              <a:rPr lang="da-DK"/>
              <a:t>Ny butiksindretning</a:t>
            </a:r>
          </a:p>
          <a:p>
            <a:r>
              <a:rPr lang="da-DK"/>
              <a:t>Ensrettet markedsføring</a:t>
            </a:r>
          </a:p>
          <a:p>
            <a:r>
              <a:rPr lang="da-DK"/>
              <a:t>Nye medarbejdere</a:t>
            </a:r>
          </a:p>
          <a:p>
            <a:r>
              <a:rPr lang="da-DK"/>
              <a:t>Flere mersalgsprodukter</a:t>
            </a:r>
          </a:p>
          <a:p>
            <a:r>
              <a:rPr lang="da-DK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32C537-498A-476B-A151-67E8C24A8E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42722d-5f09-4047-92fd-fc0cc5ccbc5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ea42722d-5f09-4047-92fd-fc0cc5ccbc5d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32</cp:revision>
  <dcterms:created xsi:type="dcterms:W3CDTF">2007-06-12T07:07:54Z</dcterms:created>
  <dcterms:modified xsi:type="dcterms:W3CDTF">2018-06-26T11:10:06Z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ComplianceAssetId">
    <vt:lpwstr/>
  </property>
</Properties>
</file>