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4"/>
  </p:sldMasterIdLst>
  <p:sldIdLst>
    <p:sldId id="256" r:id="rId5"/>
    <p:sldId id="257" r:id="rId6"/>
    <p:sldId id="258" r:id="rId7"/>
    <p:sldId id="259" r:id="rId8"/>
    <p:sldId id="260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90" autoAdjust="0"/>
    <p:restoredTop sz="95014" autoAdjust="0"/>
  </p:normalViewPr>
  <p:slideViewPr>
    <p:cSldViewPr>
      <p:cViewPr varScale="1">
        <p:scale>
          <a:sx n="82" d="100"/>
          <a:sy n="82" d="100"/>
        </p:scale>
        <p:origin x="547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s Hoffmann" userId="f82980a9-f4f1-4452-b2c3-fdebc7f56ebe" providerId="ADAL" clId="{F53E8D26-A41E-4421-82F2-5381EF007A34}"/>
    <pc:docChg chg="undo custSel modSld modMainMaster">
      <pc:chgData name="Hans Hoffmann" userId="f82980a9-f4f1-4452-b2c3-fdebc7f56ebe" providerId="ADAL" clId="{F53E8D26-A41E-4421-82F2-5381EF007A34}" dt="2018-01-10T12:51:18.382" v="29"/>
      <pc:docMkLst>
        <pc:docMk/>
      </pc:docMkLst>
      <pc:sldChg chg="addSp delSp modSp">
        <pc:chgData name="Hans Hoffmann" userId="f82980a9-f4f1-4452-b2c3-fdebc7f56ebe" providerId="ADAL" clId="{F53E8D26-A41E-4421-82F2-5381EF007A34}" dt="2018-01-10T12:51:18.382" v="29"/>
        <pc:sldMkLst>
          <pc:docMk/>
          <pc:sldMk cId="0" sldId="256"/>
        </pc:sldMkLst>
        <pc:spChg chg="mod">
          <ac:chgData name="Hans Hoffmann" userId="f82980a9-f4f1-4452-b2c3-fdebc7f56ebe" providerId="ADAL" clId="{F53E8D26-A41E-4421-82F2-5381EF007A34}" dt="2018-01-10T12:29:25.052" v="3" actId="20577"/>
          <ac:spMkLst>
            <pc:docMk/>
            <pc:sldMk cId="0" sldId="256"/>
            <ac:spMk id="3" creationId="{00000000-0000-0000-0000-000000000000}"/>
          </ac:spMkLst>
        </pc:spChg>
        <pc:spChg chg="add del mod">
          <ac:chgData name="Hans Hoffmann" userId="f82980a9-f4f1-4452-b2c3-fdebc7f56ebe" providerId="ADAL" clId="{F53E8D26-A41E-4421-82F2-5381EF007A34}" dt="2018-01-10T12:30:24.382" v="7"/>
          <ac:spMkLst>
            <pc:docMk/>
            <pc:sldMk cId="0" sldId="256"/>
            <ac:spMk id="4" creationId="{FFB6F814-C9F2-4870-B957-F45BAB679C38}"/>
          </ac:spMkLst>
        </pc:spChg>
        <pc:spChg chg="add del mod">
          <ac:chgData name="Hans Hoffmann" userId="f82980a9-f4f1-4452-b2c3-fdebc7f56ebe" providerId="ADAL" clId="{F53E8D26-A41E-4421-82F2-5381EF007A34}" dt="2018-01-10T12:30:24.382" v="7"/>
          <ac:spMkLst>
            <pc:docMk/>
            <pc:sldMk cId="0" sldId="256"/>
            <ac:spMk id="5" creationId="{877A4111-DDF9-4E40-B1E7-70E04816A6C6}"/>
          </ac:spMkLst>
        </pc:spChg>
        <pc:spChg chg="add del mod">
          <ac:chgData name="Hans Hoffmann" userId="f82980a9-f4f1-4452-b2c3-fdebc7f56ebe" providerId="ADAL" clId="{F53E8D26-A41E-4421-82F2-5381EF007A34}" dt="2018-01-10T12:51:18.382" v="29"/>
          <ac:spMkLst>
            <pc:docMk/>
            <pc:sldMk cId="0" sldId="256"/>
            <ac:spMk id="6" creationId="{BA1FE09B-8FCA-458A-893B-8BD7E42EEFED}"/>
          </ac:spMkLst>
        </pc:spChg>
        <pc:spChg chg="add del mod">
          <ac:chgData name="Hans Hoffmann" userId="f82980a9-f4f1-4452-b2c3-fdebc7f56ebe" providerId="ADAL" clId="{F53E8D26-A41E-4421-82F2-5381EF007A34}" dt="2018-01-10T12:51:18.382" v="29"/>
          <ac:spMkLst>
            <pc:docMk/>
            <pc:sldMk cId="0" sldId="256"/>
            <ac:spMk id="7" creationId="{11FF2F6E-D1D9-4A80-AD72-72C08BBA8B21}"/>
          </ac:spMkLst>
        </pc:spChg>
      </pc:sldChg>
      <pc:sldChg chg="addSp delSp modSp">
        <pc:chgData name="Hans Hoffmann" userId="f82980a9-f4f1-4452-b2c3-fdebc7f56ebe" providerId="ADAL" clId="{F53E8D26-A41E-4421-82F2-5381EF007A34}" dt="2018-01-10T12:51:18.382" v="29"/>
        <pc:sldMkLst>
          <pc:docMk/>
          <pc:sldMk cId="0" sldId="257"/>
        </pc:sldMkLst>
        <pc:spChg chg="add del mod">
          <ac:chgData name="Hans Hoffmann" userId="f82980a9-f4f1-4452-b2c3-fdebc7f56ebe" providerId="ADAL" clId="{F53E8D26-A41E-4421-82F2-5381EF007A34}" dt="2018-01-10T12:30:24.382" v="7"/>
          <ac:spMkLst>
            <pc:docMk/>
            <pc:sldMk cId="0" sldId="257"/>
            <ac:spMk id="3" creationId="{1928143D-9A30-4C63-892B-BBBDF8F70C70}"/>
          </ac:spMkLst>
        </pc:spChg>
        <pc:spChg chg="add del mod">
          <ac:chgData name="Hans Hoffmann" userId="f82980a9-f4f1-4452-b2c3-fdebc7f56ebe" providerId="ADAL" clId="{F53E8D26-A41E-4421-82F2-5381EF007A34}" dt="2018-01-10T12:30:24.382" v="7"/>
          <ac:spMkLst>
            <pc:docMk/>
            <pc:sldMk cId="0" sldId="257"/>
            <ac:spMk id="5" creationId="{AEE01487-6A26-4686-8A86-EA47A5B8FFAF}"/>
          </ac:spMkLst>
        </pc:spChg>
        <pc:spChg chg="add del mod">
          <ac:chgData name="Hans Hoffmann" userId="f82980a9-f4f1-4452-b2c3-fdebc7f56ebe" providerId="ADAL" clId="{F53E8D26-A41E-4421-82F2-5381EF007A34}" dt="2018-01-10T12:48:25.309" v="8"/>
          <ac:spMkLst>
            <pc:docMk/>
            <pc:sldMk cId="0" sldId="257"/>
            <ac:spMk id="6" creationId="{C5B5C083-1C38-4EF6-AC72-D2CCF2AF5553}"/>
          </ac:spMkLst>
        </pc:spChg>
        <pc:spChg chg="add del mod">
          <ac:chgData name="Hans Hoffmann" userId="f82980a9-f4f1-4452-b2c3-fdebc7f56ebe" providerId="ADAL" clId="{F53E8D26-A41E-4421-82F2-5381EF007A34}" dt="2018-01-10T12:48:25.309" v="8"/>
          <ac:spMkLst>
            <pc:docMk/>
            <pc:sldMk cId="0" sldId="257"/>
            <ac:spMk id="7" creationId="{EDD50F7F-0021-46FB-8D36-D7011E0E60A3}"/>
          </ac:spMkLst>
        </pc:spChg>
        <pc:spChg chg="add del mod">
          <ac:chgData name="Hans Hoffmann" userId="f82980a9-f4f1-4452-b2c3-fdebc7f56ebe" providerId="ADAL" clId="{F53E8D26-A41E-4421-82F2-5381EF007A34}" dt="2018-01-10T12:51:06.790" v="26"/>
          <ac:spMkLst>
            <pc:docMk/>
            <pc:sldMk cId="0" sldId="257"/>
            <ac:spMk id="8" creationId="{128BD837-232F-4DB7-BB23-5BECE68D06AD}"/>
          </ac:spMkLst>
        </pc:spChg>
        <pc:spChg chg="add del mod">
          <ac:chgData name="Hans Hoffmann" userId="f82980a9-f4f1-4452-b2c3-fdebc7f56ebe" providerId="ADAL" clId="{F53E8D26-A41E-4421-82F2-5381EF007A34}" dt="2018-01-10T12:51:13.596" v="28" actId="478"/>
          <ac:spMkLst>
            <pc:docMk/>
            <pc:sldMk cId="0" sldId="257"/>
            <ac:spMk id="10" creationId="{1176B7FF-374C-4BE2-99F4-E794BDE151BC}"/>
          </ac:spMkLst>
        </pc:spChg>
        <pc:spChg chg="add del mod">
          <ac:chgData name="Hans Hoffmann" userId="f82980a9-f4f1-4452-b2c3-fdebc7f56ebe" providerId="ADAL" clId="{F53E8D26-A41E-4421-82F2-5381EF007A34}" dt="2018-01-10T12:51:18.382" v="29"/>
          <ac:spMkLst>
            <pc:docMk/>
            <pc:sldMk cId="0" sldId="257"/>
            <ac:spMk id="11" creationId="{8FA41CE3-6531-488E-9CCF-CB6397DAB761}"/>
          </ac:spMkLst>
        </pc:spChg>
        <pc:spChg chg="add del mod">
          <ac:chgData name="Hans Hoffmann" userId="f82980a9-f4f1-4452-b2c3-fdebc7f56ebe" providerId="ADAL" clId="{F53E8D26-A41E-4421-82F2-5381EF007A34}" dt="2018-01-10T12:51:18.382" v="29"/>
          <ac:spMkLst>
            <pc:docMk/>
            <pc:sldMk cId="0" sldId="257"/>
            <ac:spMk id="12" creationId="{E911E880-D9F4-4E65-A2CB-6468253A9245}"/>
          </ac:spMkLst>
        </pc:spChg>
        <pc:graphicFrameChg chg="add del mod">
          <ac:chgData name="Hans Hoffmann" userId="f82980a9-f4f1-4452-b2c3-fdebc7f56ebe" providerId="ADAL" clId="{F53E8D26-A41E-4421-82F2-5381EF007A34}" dt="2018-01-10T12:51:13.596" v="28" actId="478"/>
          <ac:graphicFrameMkLst>
            <pc:docMk/>
            <pc:sldMk cId="0" sldId="257"/>
            <ac:graphicFrameMk id="4" creationId="{00000000-0000-0000-0000-000000000000}"/>
          </ac:graphicFrameMkLst>
        </pc:graphicFrameChg>
      </pc:sldChg>
      <pc:sldChg chg="addSp delSp modSp">
        <pc:chgData name="Hans Hoffmann" userId="f82980a9-f4f1-4452-b2c3-fdebc7f56ebe" providerId="ADAL" clId="{F53E8D26-A41E-4421-82F2-5381EF007A34}" dt="2018-01-10T12:51:18.382" v="29"/>
        <pc:sldMkLst>
          <pc:docMk/>
          <pc:sldMk cId="0" sldId="258"/>
        </pc:sldMkLst>
        <pc:spChg chg="add del mod">
          <ac:chgData name="Hans Hoffmann" userId="f82980a9-f4f1-4452-b2c3-fdebc7f56ebe" providerId="ADAL" clId="{F53E8D26-A41E-4421-82F2-5381EF007A34}" dt="2018-01-10T12:30:24.382" v="7"/>
          <ac:spMkLst>
            <pc:docMk/>
            <pc:sldMk cId="0" sldId="258"/>
            <ac:spMk id="3" creationId="{E9BBA6E7-8437-49F4-9275-19CDF9CFA394}"/>
          </ac:spMkLst>
        </pc:spChg>
        <pc:spChg chg="add del mod">
          <ac:chgData name="Hans Hoffmann" userId="f82980a9-f4f1-4452-b2c3-fdebc7f56ebe" providerId="ADAL" clId="{F53E8D26-A41E-4421-82F2-5381EF007A34}" dt="2018-01-10T12:30:24.382" v="7"/>
          <ac:spMkLst>
            <pc:docMk/>
            <pc:sldMk cId="0" sldId="258"/>
            <ac:spMk id="5" creationId="{13950B30-C9B4-4D02-A202-CBC8C143D170}"/>
          </ac:spMkLst>
        </pc:spChg>
        <pc:spChg chg="add del mod">
          <ac:chgData name="Hans Hoffmann" userId="f82980a9-f4f1-4452-b2c3-fdebc7f56ebe" providerId="ADAL" clId="{F53E8D26-A41E-4421-82F2-5381EF007A34}" dt="2018-01-10T12:51:18.382" v="29"/>
          <ac:spMkLst>
            <pc:docMk/>
            <pc:sldMk cId="0" sldId="258"/>
            <ac:spMk id="6" creationId="{F19BDA15-72A0-4795-9285-305614D66D2B}"/>
          </ac:spMkLst>
        </pc:spChg>
        <pc:spChg chg="add del mod">
          <ac:chgData name="Hans Hoffmann" userId="f82980a9-f4f1-4452-b2c3-fdebc7f56ebe" providerId="ADAL" clId="{F53E8D26-A41E-4421-82F2-5381EF007A34}" dt="2018-01-10T12:51:18.382" v="29"/>
          <ac:spMkLst>
            <pc:docMk/>
            <pc:sldMk cId="0" sldId="258"/>
            <ac:spMk id="7" creationId="{8BEE2BA2-4FC0-4A31-9AEB-0ACBE82295D4}"/>
          </ac:spMkLst>
        </pc:spChg>
        <pc:graphicFrameChg chg="mod">
          <ac:chgData name="Hans Hoffmann" userId="f82980a9-f4f1-4452-b2c3-fdebc7f56ebe" providerId="ADAL" clId="{F53E8D26-A41E-4421-82F2-5381EF007A34}" dt="2018-01-10T12:50:43.846" v="20"/>
          <ac:graphicFrameMkLst>
            <pc:docMk/>
            <pc:sldMk cId="0" sldId="258"/>
            <ac:graphicFrameMk id="4" creationId="{00000000-0000-0000-0000-000000000000}"/>
          </ac:graphicFrameMkLst>
        </pc:graphicFrameChg>
      </pc:sldChg>
      <pc:sldChg chg="addSp delSp modSp">
        <pc:chgData name="Hans Hoffmann" userId="f82980a9-f4f1-4452-b2c3-fdebc7f56ebe" providerId="ADAL" clId="{F53E8D26-A41E-4421-82F2-5381EF007A34}" dt="2018-01-10T12:51:18.382" v="29"/>
        <pc:sldMkLst>
          <pc:docMk/>
          <pc:sldMk cId="0" sldId="259"/>
        </pc:sldMkLst>
        <pc:spChg chg="add del mod">
          <ac:chgData name="Hans Hoffmann" userId="f82980a9-f4f1-4452-b2c3-fdebc7f56ebe" providerId="ADAL" clId="{F53E8D26-A41E-4421-82F2-5381EF007A34}" dt="2018-01-10T12:30:24.382" v="7"/>
          <ac:spMkLst>
            <pc:docMk/>
            <pc:sldMk cId="0" sldId="259"/>
            <ac:spMk id="3" creationId="{2A27BF52-682A-4F6C-9BB3-6F100055019E}"/>
          </ac:spMkLst>
        </pc:spChg>
        <pc:spChg chg="add del mod">
          <ac:chgData name="Hans Hoffmann" userId="f82980a9-f4f1-4452-b2c3-fdebc7f56ebe" providerId="ADAL" clId="{F53E8D26-A41E-4421-82F2-5381EF007A34}" dt="2018-01-10T12:30:24.382" v="7"/>
          <ac:spMkLst>
            <pc:docMk/>
            <pc:sldMk cId="0" sldId="259"/>
            <ac:spMk id="5" creationId="{1A6C2185-FB5D-4CA1-B196-A7938F3CA696}"/>
          </ac:spMkLst>
        </pc:spChg>
        <pc:spChg chg="add del mod">
          <ac:chgData name="Hans Hoffmann" userId="f82980a9-f4f1-4452-b2c3-fdebc7f56ebe" providerId="ADAL" clId="{F53E8D26-A41E-4421-82F2-5381EF007A34}" dt="2018-01-10T12:30:24.382" v="7"/>
          <ac:spMkLst>
            <pc:docMk/>
            <pc:sldMk cId="0" sldId="259"/>
            <ac:spMk id="6" creationId="{06B0C23C-C54F-4B37-BA1A-5010269E4884}"/>
          </ac:spMkLst>
        </pc:spChg>
        <pc:spChg chg="add del mod">
          <ac:chgData name="Hans Hoffmann" userId="f82980a9-f4f1-4452-b2c3-fdebc7f56ebe" providerId="ADAL" clId="{F53E8D26-A41E-4421-82F2-5381EF007A34}" dt="2018-01-10T12:49:30.242" v="9"/>
          <ac:spMkLst>
            <pc:docMk/>
            <pc:sldMk cId="0" sldId="259"/>
            <ac:spMk id="7" creationId="{651BB30C-4B5E-4A6F-8B77-079D65DC8511}"/>
          </ac:spMkLst>
        </pc:spChg>
        <pc:spChg chg="add del mod">
          <ac:chgData name="Hans Hoffmann" userId="f82980a9-f4f1-4452-b2c3-fdebc7f56ebe" providerId="ADAL" clId="{F53E8D26-A41E-4421-82F2-5381EF007A34}" dt="2018-01-10T12:49:30.242" v="9"/>
          <ac:spMkLst>
            <pc:docMk/>
            <pc:sldMk cId="0" sldId="259"/>
            <ac:spMk id="9" creationId="{C88DB73E-2708-446E-A703-A7BBD2B91955}"/>
          </ac:spMkLst>
        </pc:spChg>
        <pc:spChg chg="add del mod">
          <ac:chgData name="Hans Hoffmann" userId="f82980a9-f4f1-4452-b2c3-fdebc7f56ebe" providerId="ADAL" clId="{F53E8D26-A41E-4421-82F2-5381EF007A34}" dt="2018-01-10T12:49:30.242" v="9"/>
          <ac:spMkLst>
            <pc:docMk/>
            <pc:sldMk cId="0" sldId="259"/>
            <ac:spMk id="10" creationId="{7C218322-528D-466E-BE79-3A4C83FF4022}"/>
          </ac:spMkLst>
        </pc:spChg>
        <pc:spChg chg="add mod">
          <ac:chgData name="Hans Hoffmann" userId="f82980a9-f4f1-4452-b2c3-fdebc7f56ebe" providerId="ADAL" clId="{F53E8D26-A41E-4421-82F2-5381EF007A34}" dt="2018-01-10T12:49:57.590" v="14" actId="478"/>
          <ac:spMkLst>
            <pc:docMk/>
            <pc:sldMk cId="0" sldId="259"/>
            <ac:spMk id="14" creationId="{769D1956-1BC1-4274-AE7A-EB9FF2649CEE}"/>
          </ac:spMkLst>
        </pc:spChg>
        <pc:spChg chg="add del mod">
          <ac:chgData name="Hans Hoffmann" userId="f82980a9-f4f1-4452-b2c3-fdebc7f56ebe" providerId="ADAL" clId="{F53E8D26-A41E-4421-82F2-5381EF007A34}" dt="2018-01-10T12:50:21.830" v="18"/>
          <ac:spMkLst>
            <pc:docMk/>
            <pc:sldMk cId="0" sldId="259"/>
            <ac:spMk id="16" creationId="{6EA7781A-3966-4EC5-91FA-277DDA0F4BB1}"/>
          </ac:spMkLst>
        </pc:spChg>
        <pc:spChg chg="add del mod">
          <ac:chgData name="Hans Hoffmann" userId="f82980a9-f4f1-4452-b2c3-fdebc7f56ebe" providerId="ADAL" clId="{F53E8D26-A41E-4421-82F2-5381EF007A34}" dt="2018-01-10T12:50:21.830" v="18"/>
          <ac:spMkLst>
            <pc:docMk/>
            <pc:sldMk cId="0" sldId="259"/>
            <ac:spMk id="17" creationId="{508DFD2B-8261-44EA-B390-AD6E10BD0A2E}"/>
          </ac:spMkLst>
        </pc:spChg>
        <pc:spChg chg="add del mod">
          <ac:chgData name="Hans Hoffmann" userId="f82980a9-f4f1-4452-b2c3-fdebc7f56ebe" providerId="ADAL" clId="{F53E8D26-A41E-4421-82F2-5381EF007A34}" dt="2018-01-10T12:50:21.830" v="18"/>
          <ac:spMkLst>
            <pc:docMk/>
            <pc:sldMk cId="0" sldId="259"/>
            <ac:spMk id="18" creationId="{49E943B8-488B-4E6C-BA08-8C2CBB7422E3}"/>
          </ac:spMkLst>
        </pc:spChg>
        <pc:spChg chg="add del mod">
          <ac:chgData name="Hans Hoffmann" userId="f82980a9-f4f1-4452-b2c3-fdebc7f56ebe" providerId="ADAL" clId="{F53E8D26-A41E-4421-82F2-5381EF007A34}" dt="2018-01-10T12:51:18.382" v="29"/>
          <ac:spMkLst>
            <pc:docMk/>
            <pc:sldMk cId="0" sldId="259"/>
            <ac:spMk id="19" creationId="{DC230750-BA32-4CA9-BA44-6B78A1274738}"/>
          </ac:spMkLst>
        </pc:spChg>
        <pc:spChg chg="add del mod">
          <ac:chgData name="Hans Hoffmann" userId="f82980a9-f4f1-4452-b2c3-fdebc7f56ebe" providerId="ADAL" clId="{F53E8D26-A41E-4421-82F2-5381EF007A34}" dt="2018-01-10T12:51:18.382" v="29"/>
          <ac:spMkLst>
            <pc:docMk/>
            <pc:sldMk cId="0" sldId="259"/>
            <ac:spMk id="20" creationId="{ECBBA625-DF7F-415A-9D5A-3B6A2D65F70C}"/>
          </ac:spMkLst>
        </pc:spChg>
        <pc:spChg chg="add del mod">
          <ac:chgData name="Hans Hoffmann" userId="f82980a9-f4f1-4452-b2c3-fdebc7f56ebe" providerId="ADAL" clId="{F53E8D26-A41E-4421-82F2-5381EF007A34}" dt="2018-01-10T12:51:18.382" v="29"/>
          <ac:spMkLst>
            <pc:docMk/>
            <pc:sldMk cId="0" sldId="259"/>
            <ac:spMk id="21" creationId="{CC2288C9-1867-4A3A-924F-E0BE93AD8C97}"/>
          </ac:spMkLst>
        </pc:spChg>
        <pc:graphicFrameChg chg="del mod">
          <ac:chgData name="Hans Hoffmann" userId="f82980a9-f4f1-4452-b2c3-fdebc7f56ebe" providerId="ADAL" clId="{F53E8D26-A41E-4421-82F2-5381EF007A34}" dt="2018-01-10T12:49:57.590" v="14" actId="478"/>
          <ac:graphicFrameMkLst>
            <pc:docMk/>
            <pc:sldMk cId="0" sldId="259"/>
            <ac:graphicFrameMk id="4" creationId="{00000000-0000-0000-0000-000000000000}"/>
          </ac:graphicFrameMkLst>
        </pc:graphicFrameChg>
        <pc:graphicFrameChg chg="add del">
          <ac:chgData name="Hans Hoffmann" userId="f82980a9-f4f1-4452-b2c3-fdebc7f56ebe" providerId="ADAL" clId="{F53E8D26-A41E-4421-82F2-5381EF007A34}" dt="2018-01-10T12:49:52.357" v="13" actId="478"/>
          <ac:graphicFrameMkLst>
            <pc:docMk/>
            <pc:sldMk cId="0" sldId="259"/>
            <ac:graphicFrameMk id="11" creationId="{D60F69F6-2F43-4B72-A0CB-CA3560591F61}"/>
          </ac:graphicFrameMkLst>
        </pc:graphicFrameChg>
        <pc:graphicFrameChg chg="add del mod">
          <ac:chgData name="Hans Hoffmann" userId="f82980a9-f4f1-4452-b2c3-fdebc7f56ebe" providerId="ADAL" clId="{F53E8D26-A41E-4421-82F2-5381EF007A34}" dt="2018-01-10T12:50:19.700" v="17" actId="478"/>
          <ac:graphicFrameMkLst>
            <pc:docMk/>
            <pc:sldMk cId="0" sldId="259"/>
            <ac:graphicFrameMk id="12" creationId="{393F8F9E-8EA9-424F-A8A6-BE4F91295199}"/>
          </ac:graphicFrameMkLst>
        </pc:graphicFrameChg>
        <pc:graphicFrameChg chg="mod">
          <ac:chgData name="Hans Hoffmann" userId="f82980a9-f4f1-4452-b2c3-fdebc7f56ebe" providerId="ADAL" clId="{F53E8D26-A41E-4421-82F2-5381EF007A34}" dt="2018-01-10T12:50:14.166" v="16"/>
          <ac:graphicFrameMkLst>
            <pc:docMk/>
            <pc:sldMk cId="0" sldId="259"/>
            <ac:graphicFrameMk id="15" creationId="{69284F94-15F0-4854-BA06-07B094D9943B}"/>
          </ac:graphicFrameMkLst>
        </pc:graphicFrameChg>
        <pc:picChg chg="mod">
          <ac:chgData name="Hans Hoffmann" userId="f82980a9-f4f1-4452-b2c3-fdebc7f56ebe" providerId="ADAL" clId="{F53E8D26-A41E-4421-82F2-5381EF007A34}" dt="2018-01-10T12:30:04.414" v="6"/>
          <ac:picMkLst>
            <pc:docMk/>
            <pc:sldMk cId="0" sldId="259"/>
            <ac:picMk id="8" creationId="{00000000-0000-0000-0000-000000000000}"/>
          </ac:picMkLst>
        </pc:picChg>
      </pc:sldChg>
      <pc:sldChg chg="addSp delSp modSp">
        <pc:chgData name="Hans Hoffmann" userId="f82980a9-f4f1-4452-b2c3-fdebc7f56ebe" providerId="ADAL" clId="{F53E8D26-A41E-4421-82F2-5381EF007A34}" dt="2018-01-10T12:51:18.382" v="29"/>
        <pc:sldMkLst>
          <pc:docMk/>
          <pc:sldMk cId="0" sldId="260"/>
        </pc:sldMkLst>
        <pc:spChg chg="add del mod">
          <ac:chgData name="Hans Hoffmann" userId="f82980a9-f4f1-4452-b2c3-fdebc7f56ebe" providerId="ADAL" clId="{F53E8D26-A41E-4421-82F2-5381EF007A34}" dt="2018-01-10T12:30:24.382" v="7"/>
          <ac:spMkLst>
            <pc:docMk/>
            <pc:sldMk cId="0" sldId="260"/>
            <ac:spMk id="2" creationId="{1D13D5A1-48D9-4CFD-B8BE-A7541E2BFC59}"/>
          </ac:spMkLst>
        </pc:spChg>
        <pc:spChg chg="add del mod">
          <ac:chgData name="Hans Hoffmann" userId="f82980a9-f4f1-4452-b2c3-fdebc7f56ebe" providerId="ADAL" clId="{F53E8D26-A41E-4421-82F2-5381EF007A34}" dt="2018-01-10T12:30:24.382" v="7"/>
          <ac:spMkLst>
            <pc:docMk/>
            <pc:sldMk cId="0" sldId="260"/>
            <ac:spMk id="3" creationId="{8E29CFCC-9DF4-4A98-993B-2C51F429A46B}"/>
          </ac:spMkLst>
        </pc:spChg>
        <pc:spChg chg="mod">
          <ac:chgData name="Hans Hoffmann" userId="f82980a9-f4f1-4452-b2c3-fdebc7f56ebe" providerId="ADAL" clId="{F53E8D26-A41E-4421-82F2-5381EF007A34}" dt="2018-01-10T12:29:39.919" v="5" actId="20577"/>
          <ac:spMkLst>
            <pc:docMk/>
            <pc:sldMk cId="0" sldId="260"/>
            <ac:spMk id="4" creationId="{00000000-0000-0000-0000-000000000000}"/>
          </ac:spMkLst>
        </pc:spChg>
        <pc:spChg chg="add del mod">
          <ac:chgData name="Hans Hoffmann" userId="f82980a9-f4f1-4452-b2c3-fdebc7f56ebe" providerId="ADAL" clId="{F53E8D26-A41E-4421-82F2-5381EF007A34}" dt="2018-01-10T12:30:24.382" v="7"/>
          <ac:spMkLst>
            <pc:docMk/>
            <pc:sldMk cId="0" sldId="260"/>
            <ac:spMk id="6" creationId="{9C0AD844-5424-4B24-B6CF-78A7CF769D2F}"/>
          </ac:spMkLst>
        </pc:spChg>
        <pc:spChg chg="add del mod">
          <ac:chgData name="Hans Hoffmann" userId="f82980a9-f4f1-4452-b2c3-fdebc7f56ebe" providerId="ADAL" clId="{F53E8D26-A41E-4421-82F2-5381EF007A34}" dt="2018-01-10T12:51:18.382" v="29"/>
          <ac:spMkLst>
            <pc:docMk/>
            <pc:sldMk cId="0" sldId="260"/>
            <ac:spMk id="7" creationId="{0BF2CAE0-72C1-4815-A268-7B5886F1AA9C}"/>
          </ac:spMkLst>
        </pc:spChg>
        <pc:spChg chg="add del mod">
          <ac:chgData name="Hans Hoffmann" userId="f82980a9-f4f1-4452-b2c3-fdebc7f56ebe" providerId="ADAL" clId="{F53E8D26-A41E-4421-82F2-5381EF007A34}" dt="2018-01-10T12:51:18.382" v="29"/>
          <ac:spMkLst>
            <pc:docMk/>
            <pc:sldMk cId="0" sldId="260"/>
            <ac:spMk id="8" creationId="{1D81DFF4-90BA-4BB8-A6C5-CED13C637864}"/>
          </ac:spMkLst>
        </pc:spChg>
        <pc:spChg chg="add del mod">
          <ac:chgData name="Hans Hoffmann" userId="f82980a9-f4f1-4452-b2c3-fdebc7f56ebe" providerId="ADAL" clId="{F53E8D26-A41E-4421-82F2-5381EF007A34}" dt="2018-01-10T12:51:18.382" v="29"/>
          <ac:spMkLst>
            <pc:docMk/>
            <pc:sldMk cId="0" sldId="260"/>
            <ac:spMk id="9" creationId="{B516D58C-7F8B-4E3E-BA76-65F34743D94B}"/>
          </ac:spMkLst>
        </pc:spChg>
        <pc:picChg chg="mod">
          <ac:chgData name="Hans Hoffmann" userId="f82980a9-f4f1-4452-b2c3-fdebc7f56ebe" providerId="ADAL" clId="{F53E8D26-A41E-4421-82F2-5381EF007A34}" dt="2018-01-10T12:30:04.414" v="6"/>
          <ac:picMkLst>
            <pc:docMk/>
            <pc:sldMk cId="0" sldId="260"/>
            <ac:picMk id="12" creationId="{00000000-0000-0000-0000-000000000000}"/>
          </ac:picMkLst>
        </pc:picChg>
      </pc:sldChg>
      <pc:sldMasterChg chg="modSp modSldLayout">
        <pc:chgData name="Hans Hoffmann" userId="f82980a9-f4f1-4452-b2c3-fdebc7f56ebe" providerId="ADAL" clId="{F53E8D26-A41E-4421-82F2-5381EF007A34}" dt="2018-01-10T12:30:04.414" v="6"/>
        <pc:sldMasterMkLst>
          <pc:docMk/>
          <pc:sldMasterMk cId="1558698387" sldId="2147483732"/>
        </pc:sldMasterMkLst>
        <pc:spChg chg="mod">
          <ac:chgData name="Hans Hoffmann" userId="f82980a9-f4f1-4452-b2c3-fdebc7f56ebe" providerId="ADAL" clId="{F53E8D26-A41E-4421-82F2-5381EF007A34}" dt="2018-01-10T12:30:04.414" v="6"/>
          <ac:spMkLst>
            <pc:docMk/>
            <pc:sldMasterMk cId="1558698387" sldId="2147483732"/>
            <ac:spMk id="2" creationId="{00000000-0000-0000-0000-000000000000}"/>
          </ac:spMkLst>
        </pc:spChg>
        <pc:spChg chg="mod">
          <ac:chgData name="Hans Hoffmann" userId="f82980a9-f4f1-4452-b2c3-fdebc7f56ebe" providerId="ADAL" clId="{F53E8D26-A41E-4421-82F2-5381EF007A34}" dt="2018-01-10T12:30:04.414" v="6"/>
          <ac:spMkLst>
            <pc:docMk/>
            <pc:sldMasterMk cId="1558698387" sldId="2147483732"/>
            <ac:spMk id="3" creationId="{00000000-0000-0000-0000-000000000000}"/>
          </ac:spMkLst>
        </pc:spChg>
        <pc:spChg chg="mod">
          <ac:chgData name="Hans Hoffmann" userId="f82980a9-f4f1-4452-b2c3-fdebc7f56ebe" providerId="ADAL" clId="{F53E8D26-A41E-4421-82F2-5381EF007A34}" dt="2018-01-10T12:30:04.414" v="6"/>
          <ac:spMkLst>
            <pc:docMk/>
            <pc:sldMasterMk cId="1558698387" sldId="2147483732"/>
            <ac:spMk id="4" creationId="{00000000-0000-0000-0000-000000000000}"/>
          </ac:spMkLst>
        </pc:spChg>
        <pc:spChg chg="mod">
          <ac:chgData name="Hans Hoffmann" userId="f82980a9-f4f1-4452-b2c3-fdebc7f56ebe" providerId="ADAL" clId="{F53E8D26-A41E-4421-82F2-5381EF007A34}" dt="2018-01-10T12:30:04.414" v="6"/>
          <ac:spMkLst>
            <pc:docMk/>
            <pc:sldMasterMk cId="1558698387" sldId="2147483732"/>
            <ac:spMk id="5" creationId="{00000000-0000-0000-0000-000000000000}"/>
          </ac:spMkLst>
        </pc:spChg>
        <pc:spChg chg="mod">
          <ac:chgData name="Hans Hoffmann" userId="f82980a9-f4f1-4452-b2c3-fdebc7f56ebe" providerId="ADAL" clId="{F53E8D26-A41E-4421-82F2-5381EF007A34}" dt="2018-01-10T12:30:04.414" v="6"/>
          <ac:spMkLst>
            <pc:docMk/>
            <pc:sldMasterMk cId="1558698387" sldId="2147483732"/>
            <ac:spMk id="6" creationId="{00000000-0000-0000-0000-000000000000}"/>
          </ac:spMkLst>
        </pc:spChg>
        <pc:spChg chg="mod">
          <ac:chgData name="Hans Hoffmann" userId="f82980a9-f4f1-4452-b2c3-fdebc7f56ebe" providerId="ADAL" clId="{F53E8D26-A41E-4421-82F2-5381EF007A34}" dt="2018-01-10T12:30:04.414" v="6"/>
          <ac:spMkLst>
            <pc:docMk/>
            <pc:sldMasterMk cId="1558698387" sldId="2147483732"/>
            <ac:spMk id="10" creationId="{00000000-0000-0000-0000-000000000000}"/>
          </ac:spMkLst>
        </pc:spChg>
        <pc:picChg chg="mod">
          <ac:chgData name="Hans Hoffmann" userId="f82980a9-f4f1-4452-b2c3-fdebc7f56ebe" providerId="ADAL" clId="{F53E8D26-A41E-4421-82F2-5381EF007A34}" dt="2018-01-10T12:30:04.414" v="6"/>
          <ac:picMkLst>
            <pc:docMk/>
            <pc:sldMasterMk cId="1558698387" sldId="2147483732"/>
            <ac:picMk id="12" creationId="{00000000-0000-0000-0000-000000000000}"/>
          </ac:picMkLst>
        </pc:picChg>
        <pc:cxnChg chg="mod">
          <ac:chgData name="Hans Hoffmann" userId="f82980a9-f4f1-4452-b2c3-fdebc7f56ebe" providerId="ADAL" clId="{F53E8D26-A41E-4421-82F2-5381EF007A34}" dt="2018-01-10T12:30:04.414" v="6"/>
          <ac:cxnSpMkLst>
            <pc:docMk/>
            <pc:sldMasterMk cId="1558698387" sldId="2147483732"/>
            <ac:cxnSpMk id="13" creationId="{00000000-0000-0000-0000-000000000000}"/>
          </ac:cxnSpMkLst>
        </pc:cxnChg>
        <pc:sldLayoutChg chg="modSp">
          <pc:chgData name="Hans Hoffmann" userId="f82980a9-f4f1-4452-b2c3-fdebc7f56ebe" providerId="ADAL" clId="{F53E8D26-A41E-4421-82F2-5381EF007A34}" dt="2018-01-10T12:30:04.414" v="6"/>
          <pc:sldLayoutMkLst>
            <pc:docMk/>
            <pc:sldMasterMk cId="1558698387" sldId="2147483732"/>
            <pc:sldLayoutMk cId="680056815" sldId="2147483733"/>
          </pc:sldLayoutMkLst>
          <pc:spChg chg="mod">
            <ac:chgData name="Hans Hoffmann" userId="f82980a9-f4f1-4452-b2c3-fdebc7f56ebe" providerId="ADAL" clId="{F53E8D26-A41E-4421-82F2-5381EF007A34}" dt="2018-01-10T12:30:04.414" v="6"/>
            <ac:spMkLst>
              <pc:docMk/>
              <pc:sldMasterMk cId="1558698387" sldId="2147483732"/>
              <pc:sldLayoutMk cId="680056815" sldId="2147483733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F53E8D26-A41E-4421-82F2-5381EF007A34}" dt="2018-01-10T12:30:04.414" v="6"/>
            <ac:spMkLst>
              <pc:docMk/>
              <pc:sldMasterMk cId="1558698387" sldId="2147483732"/>
              <pc:sldLayoutMk cId="680056815" sldId="2147483733"/>
              <ac:spMk id="3" creationId="{00000000-0000-0000-0000-000000000000}"/>
            </ac:spMkLst>
          </pc:spChg>
          <pc:spChg chg="mod">
            <ac:chgData name="Hans Hoffmann" userId="f82980a9-f4f1-4452-b2c3-fdebc7f56ebe" providerId="ADAL" clId="{F53E8D26-A41E-4421-82F2-5381EF007A34}" dt="2018-01-10T12:30:04.414" v="6"/>
            <ac:spMkLst>
              <pc:docMk/>
              <pc:sldMasterMk cId="1558698387" sldId="2147483732"/>
              <pc:sldLayoutMk cId="680056815" sldId="2147483733"/>
              <ac:spMk id="5" creationId="{00000000-0000-0000-0000-000000000000}"/>
            </ac:spMkLst>
          </pc:spChg>
          <pc:spChg chg="mod">
            <ac:chgData name="Hans Hoffmann" userId="f82980a9-f4f1-4452-b2c3-fdebc7f56ebe" providerId="ADAL" clId="{F53E8D26-A41E-4421-82F2-5381EF007A34}" dt="2018-01-10T12:30:04.414" v="6"/>
            <ac:spMkLst>
              <pc:docMk/>
              <pc:sldMasterMk cId="1558698387" sldId="2147483732"/>
              <pc:sldLayoutMk cId="680056815" sldId="2147483733"/>
              <ac:spMk id="6" creationId="{00000000-0000-0000-0000-000000000000}"/>
            </ac:spMkLst>
          </pc:spChg>
          <pc:cxnChg chg="mod">
            <ac:chgData name="Hans Hoffmann" userId="f82980a9-f4f1-4452-b2c3-fdebc7f56ebe" providerId="ADAL" clId="{F53E8D26-A41E-4421-82F2-5381EF007A34}" dt="2018-01-10T12:30:04.414" v="6"/>
            <ac:cxnSpMkLst>
              <pc:docMk/>
              <pc:sldMasterMk cId="1558698387" sldId="2147483732"/>
              <pc:sldLayoutMk cId="680056815" sldId="2147483733"/>
              <ac:cxnSpMk id="15" creationId="{00000000-0000-0000-0000-000000000000}"/>
            </ac:cxnSpMkLst>
          </pc:cxnChg>
        </pc:sldLayoutChg>
        <pc:sldLayoutChg chg="modSp">
          <pc:chgData name="Hans Hoffmann" userId="f82980a9-f4f1-4452-b2c3-fdebc7f56ebe" providerId="ADAL" clId="{F53E8D26-A41E-4421-82F2-5381EF007A34}" dt="2018-01-10T12:30:04.414" v="6"/>
          <pc:sldLayoutMkLst>
            <pc:docMk/>
            <pc:sldMasterMk cId="1558698387" sldId="2147483732"/>
            <pc:sldLayoutMk cId="2220460079" sldId="2147483734"/>
          </pc:sldLayoutMkLst>
          <pc:cxnChg chg="mod">
            <ac:chgData name="Hans Hoffmann" userId="f82980a9-f4f1-4452-b2c3-fdebc7f56ebe" providerId="ADAL" clId="{F53E8D26-A41E-4421-82F2-5381EF007A34}" dt="2018-01-10T12:30:04.414" v="6"/>
            <ac:cxnSpMkLst>
              <pc:docMk/>
              <pc:sldMasterMk cId="1558698387" sldId="2147483732"/>
              <pc:sldLayoutMk cId="2220460079" sldId="2147483734"/>
              <ac:cxnSpMk id="33" creationId="{00000000-0000-0000-0000-000000000000}"/>
            </ac:cxnSpMkLst>
          </pc:cxnChg>
        </pc:sldLayoutChg>
        <pc:sldLayoutChg chg="modSp">
          <pc:chgData name="Hans Hoffmann" userId="f82980a9-f4f1-4452-b2c3-fdebc7f56ebe" providerId="ADAL" clId="{F53E8D26-A41E-4421-82F2-5381EF007A34}" dt="2018-01-10T12:30:04.414" v="6"/>
          <pc:sldLayoutMkLst>
            <pc:docMk/>
            <pc:sldMasterMk cId="1558698387" sldId="2147483732"/>
            <pc:sldLayoutMk cId="2611985420" sldId="2147483735"/>
          </pc:sldLayoutMkLst>
          <pc:spChg chg="mod">
            <ac:chgData name="Hans Hoffmann" userId="f82980a9-f4f1-4452-b2c3-fdebc7f56ebe" providerId="ADAL" clId="{F53E8D26-A41E-4421-82F2-5381EF007A34}" dt="2018-01-10T12:30:04.414" v="6"/>
            <ac:spMkLst>
              <pc:docMk/>
              <pc:sldMasterMk cId="1558698387" sldId="2147483732"/>
              <pc:sldLayoutMk cId="2611985420" sldId="2147483735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F53E8D26-A41E-4421-82F2-5381EF007A34}" dt="2018-01-10T12:30:04.414" v="6"/>
            <ac:spMkLst>
              <pc:docMk/>
              <pc:sldMasterMk cId="1558698387" sldId="2147483732"/>
              <pc:sldLayoutMk cId="2611985420" sldId="2147483735"/>
              <ac:spMk id="3" creationId="{00000000-0000-0000-0000-000000000000}"/>
            </ac:spMkLst>
          </pc:spChg>
          <pc:cxnChg chg="mod">
            <ac:chgData name="Hans Hoffmann" userId="f82980a9-f4f1-4452-b2c3-fdebc7f56ebe" providerId="ADAL" clId="{F53E8D26-A41E-4421-82F2-5381EF007A34}" dt="2018-01-10T12:30:04.414" v="6"/>
            <ac:cxnSpMkLst>
              <pc:docMk/>
              <pc:sldMasterMk cId="1558698387" sldId="2147483732"/>
              <pc:sldLayoutMk cId="2611985420" sldId="2147483735"/>
              <ac:cxnSpMk id="15" creationId="{00000000-0000-0000-0000-000000000000}"/>
            </ac:cxnSpMkLst>
          </pc:cxnChg>
        </pc:sldLayoutChg>
        <pc:sldLayoutChg chg="modSp">
          <pc:chgData name="Hans Hoffmann" userId="f82980a9-f4f1-4452-b2c3-fdebc7f56ebe" providerId="ADAL" clId="{F53E8D26-A41E-4421-82F2-5381EF007A34}" dt="2018-01-10T12:30:04.414" v="6"/>
          <pc:sldLayoutMkLst>
            <pc:docMk/>
            <pc:sldMasterMk cId="1558698387" sldId="2147483732"/>
            <pc:sldLayoutMk cId="2760527053" sldId="2147483736"/>
          </pc:sldLayoutMkLst>
          <pc:spChg chg="mod">
            <ac:chgData name="Hans Hoffmann" userId="f82980a9-f4f1-4452-b2c3-fdebc7f56ebe" providerId="ADAL" clId="{F53E8D26-A41E-4421-82F2-5381EF007A34}" dt="2018-01-10T12:30:04.414" v="6"/>
            <ac:spMkLst>
              <pc:docMk/>
              <pc:sldMasterMk cId="1558698387" sldId="2147483732"/>
              <pc:sldLayoutMk cId="2760527053" sldId="2147483736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F53E8D26-A41E-4421-82F2-5381EF007A34}" dt="2018-01-10T12:30:04.414" v="6"/>
            <ac:spMkLst>
              <pc:docMk/>
              <pc:sldMasterMk cId="1558698387" sldId="2147483732"/>
              <pc:sldLayoutMk cId="2760527053" sldId="2147483736"/>
              <ac:spMk id="3" creationId="{00000000-0000-0000-0000-000000000000}"/>
            </ac:spMkLst>
          </pc:spChg>
          <pc:spChg chg="mod">
            <ac:chgData name="Hans Hoffmann" userId="f82980a9-f4f1-4452-b2c3-fdebc7f56ebe" providerId="ADAL" clId="{F53E8D26-A41E-4421-82F2-5381EF007A34}" dt="2018-01-10T12:30:04.414" v="6"/>
            <ac:spMkLst>
              <pc:docMk/>
              <pc:sldMasterMk cId="1558698387" sldId="2147483732"/>
              <pc:sldLayoutMk cId="2760527053" sldId="2147483736"/>
              <ac:spMk id="4" creationId="{00000000-0000-0000-0000-000000000000}"/>
            </ac:spMkLst>
          </pc:spChg>
          <pc:cxnChg chg="mod">
            <ac:chgData name="Hans Hoffmann" userId="f82980a9-f4f1-4452-b2c3-fdebc7f56ebe" providerId="ADAL" clId="{F53E8D26-A41E-4421-82F2-5381EF007A34}" dt="2018-01-10T12:30:04.414" v="6"/>
            <ac:cxnSpMkLst>
              <pc:docMk/>
              <pc:sldMasterMk cId="1558698387" sldId="2147483732"/>
              <pc:sldLayoutMk cId="2760527053" sldId="2147483736"/>
              <ac:cxnSpMk id="33" creationId="{00000000-0000-0000-0000-000000000000}"/>
            </ac:cxnSpMkLst>
          </pc:cxnChg>
        </pc:sldLayoutChg>
        <pc:sldLayoutChg chg="modSp">
          <pc:chgData name="Hans Hoffmann" userId="f82980a9-f4f1-4452-b2c3-fdebc7f56ebe" providerId="ADAL" clId="{F53E8D26-A41E-4421-82F2-5381EF007A34}" dt="2018-01-10T12:30:04.414" v="6"/>
          <pc:sldLayoutMkLst>
            <pc:docMk/>
            <pc:sldMasterMk cId="1558698387" sldId="2147483732"/>
            <pc:sldLayoutMk cId="2792122977" sldId="2147483737"/>
          </pc:sldLayoutMkLst>
          <pc:spChg chg="mod">
            <ac:chgData name="Hans Hoffmann" userId="f82980a9-f4f1-4452-b2c3-fdebc7f56ebe" providerId="ADAL" clId="{F53E8D26-A41E-4421-82F2-5381EF007A34}" dt="2018-01-10T12:30:04.414" v="6"/>
            <ac:spMkLst>
              <pc:docMk/>
              <pc:sldMasterMk cId="1558698387" sldId="2147483732"/>
              <pc:sldLayoutMk cId="2792122977" sldId="2147483737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F53E8D26-A41E-4421-82F2-5381EF007A34}" dt="2018-01-10T12:30:04.414" v="6"/>
            <ac:spMkLst>
              <pc:docMk/>
              <pc:sldMasterMk cId="1558698387" sldId="2147483732"/>
              <pc:sldLayoutMk cId="2792122977" sldId="2147483737"/>
              <ac:spMk id="3" creationId="{00000000-0000-0000-0000-000000000000}"/>
            </ac:spMkLst>
          </pc:spChg>
          <pc:spChg chg="mod">
            <ac:chgData name="Hans Hoffmann" userId="f82980a9-f4f1-4452-b2c3-fdebc7f56ebe" providerId="ADAL" clId="{F53E8D26-A41E-4421-82F2-5381EF007A34}" dt="2018-01-10T12:30:04.414" v="6"/>
            <ac:spMkLst>
              <pc:docMk/>
              <pc:sldMasterMk cId="1558698387" sldId="2147483732"/>
              <pc:sldLayoutMk cId="2792122977" sldId="2147483737"/>
              <ac:spMk id="4" creationId="{00000000-0000-0000-0000-000000000000}"/>
            </ac:spMkLst>
          </pc:spChg>
          <pc:spChg chg="mod">
            <ac:chgData name="Hans Hoffmann" userId="f82980a9-f4f1-4452-b2c3-fdebc7f56ebe" providerId="ADAL" clId="{F53E8D26-A41E-4421-82F2-5381EF007A34}" dt="2018-01-10T12:30:04.414" v="6"/>
            <ac:spMkLst>
              <pc:docMk/>
              <pc:sldMasterMk cId="1558698387" sldId="2147483732"/>
              <pc:sldLayoutMk cId="2792122977" sldId="2147483737"/>
              <ac:spMk id="5" creationId="{00000000-0000-0000-0000-000000000000}"/>
            </ac:spMkLst>
          </pc:spChg>
          <pc:spChg chg="mod">
            <ac:chgData name="Hans Hoffmann" userId="f82980a9-f4f1-4452-b2c3-fdebc7f56ebe" providerId="ADAL" clId="{F53E8D26-A41E-4421-82F2-5381EF007A34}" dt="2018-01-10T12:30:04.414" v="6"/>
            <ac:spMkLst>
              <pc:docMk/>
              <pc:sldMasterMk cId="1558698387" sldId="2147483732"/>
              <pc:sldLayoutMk cId="2792122977" sldId="2147483737"/>
              <ac:spMk id="6" creationId="{00000000-0000-0000-0000-000000000000}"/>
            </ac:spMkLst>
          </pc:spChg>
          <pc:cxnChg chg="mod">
            <ac:chgData name="Hans Hoffmann" userId="f82980a9-f4f1-4452-b2c3-fdebc7f56ebe" providerId="ADAL" clId="{F53E8D26-A41E-4421-82F2-5381EF007A34}" dt="2018-01-10T12:30:04.414" v="6"/>
            <ac:cxnSpMkLst>
              <pc:docMk/>
              <pc:sldMasterMk cId="1558698387" sldId="2147483732"/>
              <pc:sldLayoutMk cId="2792122977" sldId="2147483737"/>
              <ac:cxnSpMk id="36" creationId="{00000000-0000-0000-0000-000000000000}"/>
            </ac:cxnSpMkLst>
          </pc:cxnChg>
        </pc:sldLayoutChg>
        <pc:sldLayoutChg chg="modSp">
          <pc:chgData name="Hans Hoffmann" userId="f82980a9-f4f1-4452-b2c3-fdebc7f56ebe" providerId="ADAL" clId="{F53E8D26-A41E-4421-82F2-5381EF007A34}" dt="2018-01-10T12:30:04.414" v="6"/>
          <pc:sldLayoutMkLst>
            <pc:docMk/>
            <pc:sldMasterMk cId="1558698387" sldId="2147483732"/>
            <pc:sldLayoutMk cId="4053967518" sldId="2147483738"/>
          </pc:sldLayoutMkLst>
          <pc:cxnChg chg="mod">
            <ac:chgData name="Hans Hoffmann" userId="f82980a9-f4f1-4452-b2c3-fdebc7f56ebe" providerId="ADAL" clId="{F53E8D26-A41E-4421-82F2-5381EF007A34}" dt="2018-01-10T12:30:04.414" v="6"/>
            <ac:cxnSpMkLst>
              <pc:docMk/>
              <pc:sldMasterMk cId="1558698387" sldId="2147483732"/>
              <pc:sldLayoutMk cId="4053967518" sldId="2147483738"/>
              <ac:cxnSpMk id="32" creationId="{00000000-0000-0000-0000-000000000000}"/>
            </ac:cxnSpMkLst>
          </pc:cxnChg>
        </pc:sldLayoutChg>
        <pc:sldLayoutChg chg="modSp">
          <pc:chgData name="Hans Hoffmann" userId="f82980a9-f4f1-4452-b2c3-fdebc7f56ebe" providerId="ADAL" clId="{F53E8D26-A41E-4421-82F2-5381EF007A34}" dt="2018-01-10T12:30:04.414" v="6"/>
          <pc:sldLayoutMkLst>
            <pc:docMk/>
            <pc:sldMasterMk cId="1558698387" sldId="2147483732"/>
            <pc:sldLayoutMk cId="4092245922" sldId="2147483740"/>
          </pc:sldLayoutMkLst>
          <pc:spChg chg="mod">
            <ac:chgData name="Hans Hoffmann" userId="f82980a9-f4f1-4452-b2c3-fdebc7f56ebe" providerId="ADAL" clId="{F53E8D26-A41E-4421-82F2-5381EF007A34}" dt="2018-01-10T12:30:04.414" v="6"/>
            <ac:spMkLst>
              <pc:docMk/>
              <pc:sldMasterMk cId="1558698387" sldId="2147483732"/>
              <pc:sldLayoutMk cId="4092245922" sldId="2147483740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F53E8D26-A41E-4421-82F2-5381EF007A34}" dt="2018-01-10T12:30:04.414" v="6"/>
            <ac:spMkLst>
              <pc:docMk/>
              <pc:sldMasterMk cId="1558698387" sldId="2147483732"/>
              <pc:sldLayoutMk cId="4092245922" sldId="2147483740"/>
              <ac:spMk id="3" creationId="{00000000-0000-0000-0000-000000000000}"/>
            </ac:spMkLst>
          </pc:spChg>
          <pc:spChg chg="mod">
            <ac:chgData name="Hans Hoffmann" userId="f82980a9-f4f1-4452-b2c3-fdebc7f56ebe" providerId="ADAL" clId="{F53E8D26-A41E-4421-82F2-5381EF007A34}" dt="2018-01-10T12:30:04.414" v="6"/>
            <ac:spMkLst>
              <pc:docMk/>
              <pc:sldMasterMk cId="1558698387" sldId="2147483732"/>
              <pc:sldLayoutMk cId="4092245922" sldId="2147483740"/>
              <ac:spMk id="4" creationId="{00000000-0000-0000-0000-000000000000}"/>
            </ac:spMkLst>
          </pc:spChg>
          <pc:cxnChg chg="mod">
            <ac:chgData name="Hans Hoffmann" userId="f82980a9-f4f1-4452-b2c3-fdebc7f56ebe" providerId="ADAL" clId="{F53E8D26-A41E-4421-82F2-5381EF007A34}" dt="2018-01-10T12:30:04.414" v="6"/>
            <ac:cxnSpMkLst>
              <pc:docMk/>
              <pc:sldMasterMk cId="1558698387" sldId="2147483732"/>
              <pc:sldLayoutMk cId="4092245922" sldId="2147483740"/>
              <ac:cxnSpMk id="17" creationId="{00000000-0000-0000-0000-000000000000}"/>
            </ac:cxnSpMkLst>
          </pc:cxnChg>
        </pc:sldLayoutChg>
        <pc:sldLayoutChg chg="modSp">
          <pc:chgData name="Hans Hoffmann" userId="f82980a9-f4f1-4452-b2c3-fdebc7f56ebe" providerId="ADAL" clId="{F53E8D26-A41E-4421-82F2-5381EF007A34}" dt="2018-01-10T12:30:04.414" v="6"/>
          <pc:sldLayoutMkLst>
            <pc:docMk/>
            <pc:sldMasterMk cId="1558698387" sldId="2147483732"/>
            <pc:sldLayoutMk cId="3677669823" sldId="2147483741"/>
          </pc:sldLayoutMkLst>
          <pc:spChg chg="mod">
            <ac:chgData name="Hans Hoffmann" userId="f82980a9-f4f1-4452-b2c3-fdebc7f56ebe" providerId="ADAL" clId="{F53E8D26-A41E-4421-82F2-5381EF007A34}" dt="2018-01-10T12:30:04.414" v="6"/>
            <ac:spMkLst>
              <pc:docMk/>
              <pc:sldMasterMk cId="1558698387" sldId="2147483732"/>
              <pc:sldLayoutMk cId="3677669823" sldId="2147483741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F53E8D26-A41E-4421-82F2-5381EF007A34}" dt="2018-01-10T12:30:04.414" v="6"/>
            <ac:spMkLst>
              <pc:docMk/>
              <pc:sldMasterMk cId="1558698387" sldId="2147483732"/>
              <pc:sldLayoutMk cId="3677669823" sldId="2147483741"/>
              <ac:spMk id="3" creationId="{00000000-0000-0000-0000-000000000000}"/>
            </ac:spMkLst>
          </pc:spChg>
          <pc:spChg chg="mod">
            <ac:chgData name="Hans Hoffmann" userId="f82980a9-f4f1-4452-b2c3-fdebc7f56ebe" providerId="ADAL" clId="{F53E8D26-A41E-4421-82F2-5381EF007A34}" dt="2018-01-10T12:30:04.414" v="6"/>
            <ac:spMkLst>
              <pc:docMk/>
              <pc:sldMasterMk cId="1558698387" sldId="2147483732"/>
              <pc:sldLayoutMk cId="3677669823" sldId="2147483741"/>
              <ac:spMk id="4" creationId="{00000000-0000-0000-0000-000000000000}"/>
            </ac:spMkLst>
          </pc:spChg>
          <pc:spChg chg="mod">
            <ac:chgData name="Hans Hoffmann" userId="f82980a9-f4f1-4452-b2c3-fdebc7f56ebe" providerId="ADAL" clId="{F53E8D26-A41E-4421-82F2-5381EF007A34}" dt="2018-01-10T12:30:04.414" v="6"/>
            <ac:spMkLst>
              <pc:docMk/>
              <pc:sldMasterMk cId="1558698387" sldId="2147483732"/>
              <pc:sldLayoutMk cId="3677669823" sldId="2147483741"/>
              <ac:spMk id="5" creationId="{00000000-0000-0000-0000-000000000000}"/>
            </ac:spMkLst>
          </pc:spChg>
          <pc:spChg chg="mod">
            <ac:chgData name="Hans Hoffmann" userId="f82980a9-f4f1-4452-b2c3-fdebc7f56ebe" providerId="ADAL" clId="{F53E8D26-A41E-4421-82F2-5381EF007A34}" dt="2018-01-10T12:30:04.414" v="6"/>
            <ac:spMkLst>
              <pc:docMk/>
              <pc:sldMasterMk cId="1558698387" sldId="2147483732"/>
              <pc:sldLayoutMk cId="3677669823" sldId="2147483741"/>
              <ac:spMk id="6" creationId="{00000000-0000-0000-0000-000000000000}"/>
            </ac:spMkLst>
          </pc:spChg>
          <pc:grpChg chg="mod">
            <ac:chgData name="Hans Hoffmann" userId="f82980a9-f4f1-4452-b2c3-fdebc7f56ebe" providerId="ADAL" clId="{F53E8D26-A41E-4421-82F2-5381EF007A34}" dt="2018-01-10T12:30:04.414" v="6"/>
            <ac:grpSpMkLst>
              <pc:docMk/>
              <pc:sldMasterMk cId="1558698387" sldId="2147483732"/>
              <pc:sldLayoutMk cId="3677669823" sldId="2147483741"/>
              <ac:grpSpMk id="13" creationId="{00000000-0000-0000-0000-000000000000}"/>
            </ac:grpSpMkLst>
          </pc:grpChg>
          <pc:cxnChg chg="mod">
            <ac:chgData name="Hans Hoffmann" userId="f82980a9-f4f1-4452-b2c3-fdebc7f56ebe" providerId="ADAL" clId="{F53E8D26-A41E-4421-82F2-5381EF007A34}" dt="2018-01-10T12:30:04.414" v="6"/>
            <ac:cxnSpMkLst>
              <pc:docMk/>
              <pc:sldMasterMk cId="1558698387" sldId="2147483732"/>
              <pc:sldLayoutMk cId="3677669823" sldId="2147483741"/>
              <ac:cxnSpMk id="31" creationId="{00000000-0000-0000-0000-000000000000}"/>
            </ac:cxnSpMkLst>
          </pc:cxnChg>
        </pc:sldLayoutChg>
        <pc:sldLayoutChg chg="modSp">
          <pc:chgData name="Hans Hoffmann" userId="f82980a9-f4f1-4452-b2c3-fdebc7f56ebe" providerId="ADAL" clId="{F53E8D26-A41E-4421-82F2-5381EF007A34}" dt="2018-01-10T12:30:04.414" v="6"/>
          <pc:sldLayoutMkLst>
            <pc:docMk/>
            <pc:sldMasterMk cId="1558698387" sldId="2147483732"/>
            <pc:sldLayoutMk cId="3193033668" sldId="2147483742"/>
          </pc:sldLayoutMkLst>
          <pc:cxnChg chg="mod">
            <ac:chgData name="Hans Hoffmann" userId="f82980a9-f4f1-4452-b2c3-fdebc7f56ebe" providerId="ADAL" clId="{F53E8D26-A41E-4421-82F2-5381EF007A34}" dt="2018-01-10T12:30:04.414" v="6"/>
            <ac:cxnSpMkLst>
              <pc:docMk/>
              <pc:sldMasterMk cId="1558698387" sldId="2147483732"/>
              <pc:sldLayoutMk cId="3193033668" sldId="2147483742"/>
              <ac:cxnSpMk id="33" creationId="{00000000-0000-0000-0000-000000000000}"/>
            </ac:cxnSpMkLst>
          </pc:cxnChg>
        </pc:sldLayoutChg>
        <pc:sldLayoutChg chg="modSp">
          <pc:chgData name="Hans Hoffmann" userId="f82980a9-f4f1-4452-b2c3-fdebc7f56ebe" providerId="ADAL" clId="{F53E8D26-A41E-4421-82F2-5381EF007A34}" dt="2018-01-10T12:30:04.414" v="6"/>
          <pc:sldLayoutMkLst>
            <pc:docMk/>
            <pc:sldMasterMk cId="1558698387" sldId="2147483732"/>
            <pc:sldLayoutMk cId="581658093" sldId="2147483743"/>
          </pc:sldLayoutMkLst>
          <pc:spChg chg="mod">
            <ac:chgData name="Hans Hoffmann" userId="f82980a9-f4f1-4452-b2c3-fdebc7f56ebe" providerId="ADAL" clId="{F53E8D26-A41E-4421-82F2-5381EF007A34}" dt="2018-01-10T12:30:04.414" v="6"/>
            <ac:spMkLst>
              <pc:docMk/>
              <pc:sldMasterMk cId="1558698387" sldId="2147483732"/>
              <pc:sldLayoutMk cId="581658093" sldId="2147483743"/>
              <ac:spMk id="2" creationId="{00000000-0000-0000-0000-000000000000}"/>
            </ac:spMkLst>
          </pc:spChg>
          <pc:spChg chg="mod">
            <ac:chgData name="Hans Hoffmann" userId="f82980a9-f4f1-4452-b2c3-fdebc7f56ebe" providerId="ADAL" clId="{F53E8D26-A41E-4421-82F2-5381EF007A34}" dt="2018-01-10T12:30:04.414" v="6"/>
            <ac:spMkLst>
              <pc:docMk/>
              <pc:sldMasterMk cId="1558698387" sldId="2147483732"/>
              <pc:sldLayoutMk cId="581658093" sldId="2147483743"/>
              <ac:spMk id="3" creationId="{00000000-0000-0000-0000-000000000000}"/>
            </ac:spMkLst>
          </pc:spChg>
          <pc:cxnChg chg="mod">
            <ac:chgData name="Hans Hoffmann" userId="f82980a9-f4f1-4452-b2c3-fdebc7f56ebe" providerId="ADAL" clId="{F53E8D26-A41E-4421-82F2-5381EF007A34}" dt="2018-01-10T12:30:04.414" v="6"/>
            <ac:cxnSpMkLst>
              <pc:docMk/>
              <pc:sldMasterMk cId="1558698387" sldId="2147483732"/>
              <pc:sldLayoutMk cId="581658093" sldId="2147483743"/>
              <ac:cxnSpMk id="15" creationId="{00000000-0000-0000-0000-000000000000}"/>
            </ac:cxnSpMkLst>
          </pc:cxn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da-DK" sz="1862" b="0" i="0" u="none" strike="noStrike" kern="1200" spc="0" baseline="0" noProof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a-DK" noProof="0" dirty="0"/>
              <a:t>Antal kilometer 2017 </a:t>
            </a:r>
          </a:p>
        </c:rich>
      </c:tx>
      <c:layout>
        <c:manualLayout>
          <c:xMode val="edge"/>
          <c:yMode val="edge"/>
          <c:x val="0.1185735305814046"/>
          <c:y val="1.929115214189386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da-DK" sz="1862" b="0" i="0" u="none" strike="noStrike" kern="1200" spc="0" baseline="0" noProof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title>
    <c:autoTitleDeleted val="0"/>
    <c:plotArea>
      <c:layout>
        <c:manualLayout>
          <c:layoutTarget val="inner"/>
          <c:xMode val="edge"/>
          <c:yMode val="edge"/>
          <c:x val="0.1201709682123068"/>
          <c:y val="0.11884255350739717"/>
          <c:w val="0.86595168659473198"/>
          <c:h val="0.500428306638830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'Ark1'!$B$1</c:f>
              <c:strCache>
                <c:ptCount val="1"/>
                <c:pt idx="0">
                  <c:v>Antal kilometer 2013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'Ark1'!$A$2:$A$13</c:f>
              <c:strCache>
                <c:ptCount val="12"/>
                <c:pt idx="0">
                  <c:v>Hugo Hall</c:v>
                </c:pt>
                <c:pt idx="1">
                  <c:v>Henrik Madsen</c:v>
                </c:pt>
                <c:pt idx="2">
                  <c:v>Michael Malmgren</c:v>
                </c:pt>
                <c:pt idx="3">
                  <c:v>Morten Borre</c:v>
                </c:pt>
                <c:pt idx="4">
                  <c:v>Peter Søndergård</c:v>
                </c:pt>
                <c:pt idx="5">
                  <c:v>Kim Lund</c:v>
                </c:pt>
                <c:pt idx="6">
                  <c:v>Lis Winding</c:v>
                </c:pt>
                <c:pt idx="7">
                  <c:v>Jan Larsen</c:v>
                </c:pt>
                <c:pt idx="8">
                  <c:v>Lars Kofoed</c:v>
                </c:pt>
                <c:pt idx="9">
                  <c:v>Kasper Schultz</c:v>
                </c:pt>
                <c:pt idx="10">
                  <c:v>Klaus Johansen</c:v>
                </c:pt>
                <c:pt idx="11">
                  <c:v>Allan Carlsen</c:v>
                </c:pt>
              </c:strCache>
            </c:strRef>
          </c:cat>
          <c:val>
            <c:numRef>
              <c:f>'Ark1'!$B$2:$B$13</c:f>
              <c:numCache>
                <c:formatCode>#,##0</c:formatCode>
                <c:ptCount val="12"/>
                <c:pt idx="0">
                  <c:v>27000</c:v>
                </c:pt>
                <c:pt idx="1">
                  <c:v>8500</c:v>
                </c:pt>
                <c:pt idx="2">
                  <c:v>20000</c:v>
                </c:pt>
                <c:pt idx="3">
                  <c:v>36500</c:v>
                </c:pt>
                <c:pt idx="4">
                  <c:v>32000</c:v>
                </c:pt>
                <c:pt idx="5">
                  <c:v>45500</c:v>
                </c:pt>
                <c:pt idx="6">
                  <c:v>23000</c:v>
                </c:pt>
                <c:pt idx="7">
                  <c:v>33000</c:v>
                </c:pt>
                <c:pt idx="8">
                  <c:v>18000</c:v>
                </c:pt>
                <c:pt idx="9">
                  <c:v>21000</c:v>
                </c:pt>
                <c:pt idx="10">
                  <c:v>12000</c:v>
                </c:pt>
                <c:pt idx="11">
                  <c:v>22000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358-403C-9CD9-1B9D812C73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145071120"/>
        <c:axId val="-1145073296"/>
      </c:barChart>
      <c:catAx>
        <c:axId val="-114507112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-1145073296"/>
        <c:crosses val="autoZero"/>
        <c:auto val="1"/>
        <c:lblAlgn val="ctr"/>
        <c:lblOffset val="100"/>
        <c:noMultiLvlLbl val="0"/>
      </c:catAx>
      <c:valAx>
        <c:axId val="-11450732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-11450711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a-DK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a-DK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10-01-2018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4830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10-01-2018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810554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10-01-2018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61621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10-01-2018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71510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10-01-2018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18048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10-01-2018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26549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10-01-2018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328222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10-01-2018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38229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10-01-2018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04652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034F9B28-8DD4-4338-8442-504803FB81FE}" type="datetimeFigureOut">
              <a:rPr lang="da-DK" smtClean="0"/>
              <a:pPr/>
              <a:t>10-01-2018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487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F9B28-8DD4-4338-8442-504803FB81FE}" type="datetimeFigureOut">
              <a:rPr lang="da-DK" smtClean="0"/>
              <a:pPr/>
              <a:t>10-01-2018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96538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034F9B28-8DD4-4338-8442-504803FB81FE}" type="datetimeFigureOut">
              <a:rPr lang="da-DK" smtClean="0"/>
              <a:pPr/>
              <a:t>10-01-2018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B4049866-3D7B-453A-AB41-F661AB73A6A8}" type="slidenum">
              <a:rPr lang="da-DK" smtClean="0"/>
              <a:pPr/>
              <a:t>‹nr.›</a:t>
            </a:fld>
            <a:endParaRPr lang="da-DK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5742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/>
              <a:t>VideoBuster A/S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/>
              <a:t>Økonomi 2018</a:t>
            </a:r>
            <a:endParaRPr lang="da-DK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Firmabiler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467287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0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90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Medarbejder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Firmabil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Antal kilometer 2013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Hugo Hall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Ford Fokus - 1.1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27.000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Henrik Madsen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Ford </a:t>
                      </a:r>
                      <a:r>
                        <a:rPr lang="da-DK" sz="1400" u="none" strike="noStrike" dirty="0" err="1"/>
                        <a:t>Mondeo</a:t>
                      </a:r>
                      <a:r>
                        <a:rPr lang="da-DK" sz="1400" u="none" strike="noStrike" dirty="0"/>
                        <a:t> Trend - 2.4 CDI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8.500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/>
                        <a:t>Michael Malmgren</a:t>
                      </a:r>
                      <a:endParaRPr lang="da-DK" sz="1400" b="0" i="0" u="none" strike="noStrike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Ford S-MAX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20.000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Morten Borre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Mercedes E 280 CDI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36.500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/>
                        <a:t>Peter Søndergård</a:t>
                      </a:r>
                      <a:endParaRPr lang="da-DK" sz="1400" b="0" i="0" u="none" strike="noStrike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Mercedes E 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32.000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/>
                        <a:t>Kim Lund</a:t>
                      </a:r>
                      <a:endParaRPr lang="da-DK" sz="1400" b="0" i="0" u="none" strike="noStrike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400" u="none" strike="noStrike" dirty="0"/>
                        <a:t>Opel Vectra Limited - 2.2 TDI </a:t>
                      </a:r>
                      <a:endParaRPr lang="es-ES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45.500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/>
                        <a:t>Lis Winding</a:t>
                      </a:r>
                      <a:endParaRPr lang="da-DK" sz="1400" b="0" i="0" u="none" strike="noStrike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Opel </a:t>
                      </a:r>
                      <a:r>
                        <a:rPr lang="da-DK" sz="1400" u="none" strike="noStrike" dirty="0" err="1"/>
                        <a:t>Zafira</a:t>
                      </a:r>
                      <a:r>
                        <a:rPr lang="da-DK" sz="1400" u="none" strike="noStrike" dirty="0"/>
                        <a:t> - 1.8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23.000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/>
                        <a:t>Jan Larsen</a:t>
                      </a:r>
                      <a:endParaRPr lang="da-DK" sz="1400" b="0" i="0" u="none" strike="noStrike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 err="1"/>
                        <a:t>Peugeut</a:t>
                      </a:r>
                      <a:r>
                        <a:rPr lang="da-DK" sz="1400" u="none" strike="noStrike" dirty="0"/>
                        <a:t> 407 SW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33.000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/>
                        <a:t>Lars Kofoed</a:t>
                      </a:r>
                      <a:endParaRPr lang="da-DK" sz="1400" b="0" i="0" u="none" strike="noStrike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 err="1"/>
                        <a:t>Peugeut</a:t>
                      </a:r>
                      <a:r>
                        <a:rPr lang="da-DK" sz="1400" u="none" strike="noStrike" dirty="0"/>
                        <a:t> 407 SW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18.000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/>
                        <a:t>Kasper Schultz</a:t>
                      </a:r>
                      <a:endParaRPr lang="da-DK" sz="1400" b="0" i="0" u="none" strike="noStrike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Skoda </a:t>
                      </a:r>
                      <a:r>
                        <a:rPr lang="da-DK" sz="1400" u="none" strike="noStrike" dirty="0" err="1"/>
                        <a:t>Octavia</a:t>
                      </a:r>
                      <a:r>
                        <a:rPr lang="da-DK" sz="1400" u="none" strike="noStrike" dirty="0"/>
                        <a:t> </a:t>
                      </a:r>
                      <a:r>
                        <a:rPr lang="da-DK" sz="1400" u="none" strike="noStrike" dirty="0" err="1"/>
                        <a:t>Combi</a:t>
                      </a:r>
                      <a:r>
                        <a:rPr lang="da-DK" sz="1400" u="none" strike="noStrike" dirty="0"/>
                        <a:t> RS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21.000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Klaus Johansen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Toyota </a:t>
                      </a:r>
                      <a:r>
                        <a:rPr lang="da-DK" sz="1400" u="none" strike="noStrike" dirty="0" err="1"/>
                        <a:t>Avensis</a:t>
                      </a:r>
                      <a:r>
                        <a:rPr lang="da-DK" sz="1400" u="none" strike="noStrike" dirty="0"/>
                        <a:t> 2.2 D-4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12.000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17184"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Allan Carlsen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400" u="none" strike="noStrike" dirty="0"/>
                        <a:t>Volvo V70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a-DK" sz="1400" u="none" strike="noStrike" dirty="0"/>
                        <a:t>22.000</a:t>
                      </a:r>
                      <a:endParaRPr lang="da-DK" sz="1400" b="0" i="0" u="none" strike="noStrike" dirty="0">
                        <a:latin typeface="Arial"/>
                      </a:endParaRPr>
                    </a:p>
                  </a:txBody>
                  <a:tcPr marL="7607" marR="7607" marT="9525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Firmabiler - Diagram</a:t>
            </a:r>
            <a:endParaRPr lang="da-DK" dirty="0"/>
          </a:p>
        </p:txBody>
      </p:sp>
      <p:graphicFrame>
        <p:nvGraphicFramePr>
          <p:cNvPr id="4" name="Pladsholder til ind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5261016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Boligudgifter</a:t>
            </a:r>
            <a:endParaRPr lang="da-DK" dirty="0"/>
          </a:p>
        </p:txBody>
      </p:sp>
      <p:graphicFrame>
        <p:nvGraphicFramePr>
          <p:cNvPr id="15" name="Pladsholder til indhold 14">
            <a:extLst>
              <a:ext uri="{FF2B5EF4-FFF2-40B4-BE49-F238E27FC236}">
                <a16:creationId xmlns:a16="http://schemas.microsoft.com/office/drawing/2014/main" id="{69284F94-15F0-4854-BA06-07B094D9943B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884588675"/>
              </p:ext>
            </p:extLst>
          </p:nvPr>
        </p:nvGraphicFramePr>
        <p:xfrm>
          <a:off x="1096963" y="1846263"/>
          <a:ext cx="4938712" cy="40227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9356">
                  <a:extLst>
                    <a:ext uri="{9D8B030D-6E8A-4147-A177-3AD203B41FA5}">
                      <a16:colId xmlns:a16="http://schemas.microsoft.com/office/drawing/2014/main" val="2939733102"/>
                    </a:ext>
                  </a:extLst>
                </a:gridCol>
                <a:gridCol w="2469356">
                  <a:extLst>
                    <a:ext uri="{9D8B030D-6E8A-4147-A177-3AD203B41FA5}">
                      <a16:colId xmlns:a16="http://schemas.microsoft.com/office/drawing/2014/main" val="2735282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Udgift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r>
                        <a:rPr lang="da-DK" dirty="0"/>
                        <a:t>Beløb i tusinder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36726627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Husleje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1.200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40294548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El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400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27225241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Renovation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22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2577285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Vinduespudsning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12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11882679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Ombygning af butikker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600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20365147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Forsikringer</a:t>
                      </a:r>
                    </a:p>
                  </a:txBody>
                  <a:tcPr marL="111688" marR="111688"/>
                </a:tc>
                <a:tc>
                  <a:txBody>
                    <a:bodyPr/>
                    <a:lstStyle/>
                    <a:p>
                      <a:pPr algn="r"/>
                      <a:r>
                        <a:rPr lang="da-DK" dirty="0"/>
                        <a:t>50</a:t>
                      </a:r>
                    </a:p>
                  </a:txBody>
                  <a:tcPr marL="111688" marR="111688"/>
                </a:tc>
                <a:extLst>
                  <a:ext uri="{0D108BD9-81ED-4DB2-BD59-A6C34878D82A}">
                    <a16:rowId xmlns:a16="http://schemas.microsoft.com/office/drawing/2014/main" val="254936103"/>
                  </a:ext>
                </a:extLst>
              </a:tr>
            </a:tbl>
          </a:graphicData>
        </a:graphic>
      </p:graphicFrame>
      <p:pic>
        <p:nvPicPr>
          <p:cNvPr id="8" name="Pladsholder til indhold 7" descr="Renovering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18238" y="2151881"/>
            <a:ext cx="4937125" cy="3411489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Tiltag i 2018</a:t>
            </a:r>
            <a:endParaRPr lang="da-DK" dirty="0"/>
          </a:p>
        </p:txBody>
      </p:sp>
      <p:sp>
        <p:nvSpPr>
          <p:cNvPr id="5" name="Pladsholder til indhold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a-DK"/>
              <a:t>Oprettelse af 3 butikker</a:t>
            </a:r>
          </a:p>
          <a:p>
            <a:r>
              <a:rPr lang="da-DK"/>
              <a:t>Ny butiksindretning</a:t>
            </a:r>
          </a:p>
          <a:p>
            <a:r>
              <a:rPr lang="da-DK"/>
              <a:t>Ensrettet markedsføring</a:t>
            </a:r>
          </a:p>
          <a:p>
            <a:r>
              <a:rPr lang="da-DK"/>
              <a:t>Nye medarbejdere</a:t>
            </a:r>
          </a:p>
          <a:p>
            <a:r>
              <a:rPr lang="da-DK"/>
              <a:t>Flere mersalgsprodukter</a:t>
            </a:r>
          </a:p>
          <a:p>
            <a:r>
              <a:rPr lang="da-DK"/>
              <a:t>Flere filmtitler</a:t>
            </a:r>
          </a:p>
          <a:p>
            <a:endParaRPr lang="da-DK" dirty="0"/>
          </a:p>
        </p:txBody>
      </p:sp>
      <p:pic>
        <p:nvPicPr>
          <p:cNvPr id="12" name="Pladsholder til indhold 11" descr="DVDStore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18238" y="2006204"/>
            <a:ext cx="4937125" cy="3702843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Retrospektiv">
  <a:themeElements>
    <a:clrScheme name="Retrospektiv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ktiv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ktiv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6" ma:contentTypeDescription="Opret et nyt dokument." ma:contentTypeScope="" ma:versionID="7b4c78709245c8bcc5d3f2eed003d810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b22f8decaaa6ee98ced62dcc0175b437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79CEAC1-C6DD-471A-9E60-45D30849E25F}">
  <ds:schemaRefs>
    <ds:schemaRef ds:uri="http://purl.org/dc/elements/1.1/"/>
    <ds:schemaRef ds:uri="http://schemas.openxmlformats.org/package/2006/metadata/core-properties"/>
    <ds:schemaRef ds:uri="http://purl.org/dc/terms/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schemas.microsoft.com/office/2006/metadata/properties"/>
    <ds:schemaRef ds:uri="ea42722d-5f09-4047-92fd-fc0cc5ccbc5d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EF243DFD-0AB2-49BC-A95C-EF40AA6D8B01}"/>
</file>

<file path=customXml/itemProps3.xml><?xml version="1.0" encoding="utf-8"?>
<ds:datastoreItem xmlns:ds="http://schemas.openxmlformats.org/officeDocument/2006/customXml" ds:itemID="{803063C4-0EB4-499F-99EB-87A3B5772B6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1244</TotalTime>
  <Words>135</Words>
  <Application>Microsoft Office PowerPoint</Application>
  <PresentationFormat>Widescreen</PresentationFormat>
  <Paragraphs>66</Paragraphs>
  <Slides>5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Retrospektiv</vt:lpstr>
      <vt:lpstr>VideoBuster A/S</vt:lpstr>
      <vt:lpstr>Firmabiler</vt:lpstr>
      <vt:lpstr>Firmabiler - Diagram</vt:lpstr>
      <vt:lpstr>Boligudgifter</vt:lpstr>
      <vt:lpstr>Tiltag i 2018</vt:lpstr>
    </vt:vector>
  </TitlesOfParts>
  <Company>4D Konsulenterne A/S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dav</dc:title>
  <dc:creator>ac</dc:creator>
  <cp:lastModifiedBy>Hans Hoffmann</cp:lastModifiedBy>
  <cp:revision>32</cp:revision>
  <dcterms:created xsi:type="dcterms:W3CDTF">2007-06-12T07:07:54Z</dcterms:created>
  <dcterms:modified xsi:type="dcterms:W3CDTF">2018-01-10T12:51:20Z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  <property fmtid="{D5CDD505-2E9C-101B-9397-08002B2CF9AE}" pid="3" name="Order">
    <vt:r8>3400</vt:r8>
  </property>
  <property fmtid="{D5CDD505-2E9C-101B-9397-08002B2CF9AE}" pid="4" name="_SourceUrl">
    <vt:lpwstr/>
  </property>
  <property fmtid="{D5CDD505-2E9C-101B-9397-08002B2CF9AE}" pid="5" name="_SharedFileIndex">
    <vt:lpwstr/>
  </property>
  <property fmtid="{D5CDD505-2E9C-101B-9397-08002B2CF9AE}" pid="6" name="ComplianceAssetId">
    <vt:lpwstr/>
  </property>
</Properties>
</file>