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2"/>
  </p:notesMasterIdLst>
  <p:handoutMasterIdLst>
    <p:handoutMasterId r:id="rId13"/>
  </p:handoutMasterIdLst>
  <p:sldIdLst>
    <p:sldId id="256" r:id="rId6"/>
    <p:sldId id="266" r:id="rId7"/>
    <p:sldId id="267" r:id="rId8"/>
    <p:sldId id="265" r:id="rId9"/>
    <p:sldId id="258" r:id="rId10"/>
    <p:sldId id="264" r:id="rId11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C109"/>
    <a:srgbClr val="5F5F5F"/>
    <a:srgbClr val="457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65" autoAdjust="0"/>
    <p:restoredTop sz="94660"/>
  </p:normalViewPr>
  <p:slideViewPr>
    <p:cSldViewPr>
      <p:cViewPr>
        <p:scale>
          <a:sx n="75" d="100"/>
          <a:sy n="75" d="100"/>
        </p:scale>
        <p:origin x="-45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Butikker</c:v>
                </c:pt>
              </c:strCache>
            </c:strRef>
          </c:tx>
          <c:invertIfNegative val="0"/>
          <c:dPt>
            <c:idx val="3"/>
            <c:invertIfNegative val="0"/>
            <c:bubble3D val="0"/>
            <c:spPr>
              <a:pattFill prst="ltUpDiag">
                <a:fgClr>
                  <a:schemeClr val="accent1"/>
                </a:fgClr>
                <a:bgClr>
                  <a:schemeClr val="bg1"/>
                </a:bgClr>
              </a:pattFill>
            </c:spPr>
          </c:dPt>
          <c:cat>
            <c:strRef>
              <c:f>Sheet1!$B$1:$E$1</c:f>
              <c:strCache>
                <c:ptCount val="4"/>
                <c:pt idx="0">
                  <c:v>2000</c:v>
                </c:pt>
                <c:pt idx="1">
                  <c:v>2006</c:v>
                </c:pt>
                <c:pt idx="2">
                  <c:v>2012</c:v>
                </c:pt>
                <c:pt idx="3">
                  <c:v>2018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</c:v>
                </c:pt>
                <c:pt idx="1">
                  <c:v>7</c:v>
                </c:pt>
                <c:pt idx="2">
                  <c:v>23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506368"/>
        <c:axId val="48507904"/>
      </c:barChart>
      <c:catAx>
        <c:axId val="48506368"/>
        <c:scaling>
          <c:orientation val="minMax"/>
        </c:scaling>
        <c:delete val="0"/>
        <c:axPos val="b"/>
        <c:majorTickMark val="out"/>
        <c:minorTickMark val="none"/>
        <c:tickLblPos val="nextTo"/>
        <c:crossAx val="48507904"/>
        <c:crosses val="autoZero"/>
        <c:auto val="1"/>
        <c:lblAlgn val="ctr"/>
        <c:lblOffset val="100"/>
        <c:noMultiLvlLbl val="0"/>
      </c:catAx>
      <c:valAx>
        <c:axId val="48507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8506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DVD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419456"/>
        <c:axId val="54421376"/>
      </c:barChart>
      <c:catAx>
        <c:axId val="5441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4421376"/>
        <c:crosses val="autoZero"/>
        <c:auto val="1"/>
        <c:lblAlgn val="ctr"/>
        <c:lblOffset val="100"/>
        <c:noMultiLvlLbl val="0"/>
      </c:catAx>
      <c:valAx>
        <c:axId val="54421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44194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DVD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BlueRay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Stream</c:v>
                </c:pt>
              </c:strCache>
            </c:strRef>
          </c:tx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509952"/>
        <c:axId val="54511488"/>
      </c:barChart>
      <c:catAx>
        <c:axId val="54509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4511488"/>
        <c:crosses val="autoZero"/>
        <c:auto val="1"/>
        <c:lblAlgn val="ctr"/>
        <c:lblOffset val="100"/>
        <c:noMultiLvlLbl val="0"/>
      </c:catAx>
      <c:valAx>
        <c:axId val="54511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4509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a-DK" sz="2160" b="1" i="0" u="none" strike="noStrike" baseline="0" dirty="0" smtClean="0">
                <a:effectLst/>
              </a:rPr>
              <a:t>Salgsdata 2010 - 2013</a:t>
            </a:r>
            <a:endParaRPr lang="da-DK" dirty="0"/>
          </a:p>
        </c:rich>
      </c:tx>
      <c:layout/>
      <c:overlay val="1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DVD</c:v>
                </c:pt>
              </c:strCache>
            </c:strRef>
          </c:tx>
          <c:spPr>
            <a:ln w="50800"/>
          </c:spPr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BlueRay</c:v>
                </c:pt>
              </c:strCache>
            </c:strRef>
          </c:tx>
          <c:spPr>
            <a:ln w="50800"/>
          </c:spPr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'Ark1'!$D$1</c:f>
              <c:strCache>
                <c:ptCount val="1"/>
                <c:pt idx="0">
                  <c:v>Stream</c:v>
                </c:pt>
              </c:strCache>
            </c:strRef>
          </c:tx>
          <c:spPr>
            <a:ln w="50800"/>
          </c:spPr>
          <c:cat>
            <c:numRef>
              <c:f>'Ark1'!$A$2:$A$5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'Ark1'!$D$2:$D$5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279552"/>
        <c:axId val="54281344"/>
      </c:lineChart>
      <c:catAx>
        <c:axId val="54279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4281344"/>
        <c:crosses val="autoZero"/>
        <c:auto val="1"/>
        <c:lblAlgn val="ctr"/>
        <c:lblOffset val="100"/>
        <c:noMultiLvlLbl val="0"/>
      </c:catAx>
      <c:valAx>
        <c:axId val="54281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427955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a-DK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BB131E-3D45-4A4D-A54D-DFCA9D09ECBF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F37716-153A-47B9-A436-4786DD2E031E}">
      <dgm:prSet phldrT="[Text]"/>
      <dgm:spPr/>
      <dgm:t>
        <a:bodyPr/>
        <a:lstStyle/>
        <a:p>
          <a:r>
            <a:rPr lang="da-DK" dirty="0" smtClean="0"/>
            <a:t>2000</a:t>
          </a:r>
          <a:endParaRPr lang="en-US" dirty="0"/>
        </a:p>
      </dgm:t>
    </dgm:pt>
    <dgm:pt modelId="{97018241-F034-4CA5-9388-5B712FF61159}" type="parTrans" cxnId="{4F03AC65-7981-4148-998A-8039BE57F71D}">
      <dgm:prSet/>
      <dgm:spPr/>
      <dgm:t>
        <a:bodyPr/>
        <a:lstStyle/>
        <a:p>
          <a:endParaRPr lang="en-US"/>
        </a:p>
      </dgm:t>
    </dgm:pt>
    <dgm:pt modelId="{78FD93D7-6554-4CD5-9781-921E1872DE54}" type="sibTrans" cxnId="{4F03AC65-7981-4148-998A-8039BE57F71D}">
      <dgm:prSet/>
      <dgm:spPr/>
      <dgm:t>
        <a:bodyPr/>
        <a:lstStyle/>
        <a:p>
          <a:endParaRPr lang="en-US"/>
        </a:p>
      </dgm:t>
    </dgm:pt>
    <dgm:pt modelId="{24C0EEC2-D94E-467F-8E74-78A355712FE1}">
      <dgm:prSet phldrT="[Text]"/>
      <dgm:spPr/>
      <dgm:t>
        <a:bodyPr/>
        <a:lstStyle/>
        <a:p>
          <a:r>
            <a:rPr lang="da-DK" dirty="0" smtClean="0"/>
            <a:t>2006</a:t>
          </a:r>
          <a:endParaRPr lang="en-US" dirty="0"/>
        </a:p>
      </dgm:t>
    </dgm:pt>
    <dgm:pt modelId="{68B508D0-B009-40AE-B672-08BC175B5A8F}" type="parTrans" cxnId="{3B285B4B-2AED-4540-991B-002B90FD13F6}">
      <dgm:prSet/>
      <dgm:spPr/>
      <dgm:t>
        <a:bodyPr/>
        <a:lstStyle/>
        <a:p>
          <a:endParaRPr lang="en-US"/>
        </a:p>
      </dgm:t>
    </dgm:pt>
    <dgm:pt modelId="{76EDE05D-0C0F-4361-BFE1-A9D0CE017862}" type="sibTrans" cxnId="{3B285B4B-2AED-4540-991B-002B90FD13F6}">
      <dgm:prSet/>
      <dgm:spPr/>
      <dgm:t>
        <a:bodyPr/>
        <a:lstStyle/>
        <a:p>
          <a:endParaRPr lang="en-US"/>
        </a:p>
      </dgm:t>
    </dgm:pt>
    <dgm:pt modelId="{13BF9717-8CCB-47D8-A8BC-5B1620CD3B0E}">
      <dgm:prSet phldrT="[Text]"/>
      <dgm:spPr/>
      <dgm:t>
        <a:bodyPr/>
        <a:lstStyle/>
        <a:p>
          <a:r>
            <a:rPr lang="da-DK" dirty="0" smtClean="0"/>
            <a:t>2012</a:t>
          </a:r>
          <a:endParaRPr lang="en-US" dirty="0"/>
        </a:p>
      </dgm:t>
    </dgm:pt>
    <dgm:pt modelId="{4BCE3AE5-A2F8-4536-8AD3-BCBA140BE99E}" type="parTrans" cxnId="{25ACFE0E-7109-4A16-89AC-4D626021F31D}">
      <dgm:prSet/>
      <dgm:spPr/>
      <dgm:t>
        <a:bodyPr/>
        <a:lstStyle/>
        <a:p>
          <a:endParaRPr lang="en-US"/>
        </a:p>
      </dgm:t>
    </dgm:pt>
    <dgm:pt modelId="{6FCEFBE5-3BF0-456B-9A77-E586F4AED538}" type="sibTrans" cxnId="{25ACFE0E-7109-4A16-89AC-4D626021F31D}">
      <dgm:prSet/>
      <dgm:spPr/>
      <dgm:t>
        <a:bodyPr/>
        <a:lstStyle/>
        <a:p>
          <a:endParaRPr lang="en-US"/>
        </a:p>
      </dgm:t>
    </dgm:pt>
    <dgm:pt modelId="{636E99A3-C06D-4E85-8E0A-06F93ADA4251}">
      <dgm:prSet/>
      <dgm:spPr/>
      <dgm:t>
        <a:bodyPr/>
        <a:lstStyle/>
        <a:p>
          <a:r>
            <a:rPr lang="da-DK" dirty="0" smtClean="0"/>
            <a:t>2018</a:t>
          </a:r>
          <a:endParaRPr lang="en-US" dirty="0"/>
        </a:p>
      </dgm:t>
    </dgm:pt>
    <dgm:pt modelId="{E6907C7F-4531-41F6-BCCB-38089AFF4B92}" type="parTrans" cxnId="{8509D56C-8292-41A7-8428-83966DBE0E77}">
      <dgm:prSet/>
      <dgm:spPr/>
      <dgm:t>
        <a:bodyPr/>
        <a:lstStyle/>
        <a:p>
          <a:endParaRPr lang="en-US"/>
        </a:p>
      </dgm:t>
    </dgm:pt>
    <dgm:pt modelId="{B2D1EBE4-F6EB-4495-8AFC-DCCA7628A9F6}" type="sibTrans" cxnId="{8509D56C-8292-41A7-8428-83966DBE0E77}">
      <dgm:prSet/>
      <dgm:spPr/>
      <dgm:t>
        <a:bodyPr/>
        <a:lstStyle/>
        <a:p>
          <a:endParaRPr lang="en-US"/>
        </a:p>
      </dgm:t>
    </dgm:pt>
    <dgm:pt modelId="{A5E6073D-754F-4000-84FA-F0622A808DD7}" type="pres">
      <dgm:prSet presAssocID="{0FBB131E-3D45-4A4D-A54D-DFCA9D09ECBF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da-DK"/>
        </a:p>
      </dgm:t>
    </dgm:pt>
    <dgm:pt modelId="{0EA8B3F0-EE5B-445B-AB6E-456EBBA86AFE}" type="pres">
      <dgm:prSet presAssocID="{0FBB131E-3D45-4A4D-A54D-DFCA9D09ECBF}" presName="arrow" presStyleLbl="bgShp" presStyleIdx="0" presStyleCnt="1"/>
      <dgm:spPr/>
    </dgm:pt>
    <dgm:pt modelId="{93E43CC6-7DB7-413C-BCFC-584BE20EFA3F}" type="pres">
      <dgm:prSet presAssocID="{0FBB131E-3D45-4A4D-A54D-DFCA9D09ECBF}" presName="arrowDiagram4" presStyleCnt="0"/>
      <dgm:spPr/>
    </dgm:pt>
    <dgm:pt modelId="{B2DDAFAB-0351-4956-A2C8-CF6400117C56}" type="pres">
      <dgm:prSet presAssocID="{57F37716-153A-47B9-A436-4786DD2E031E}" presName="bullet4a" presStyleLbl="node1" presStyleIdx="0" presStyleCnt="4"/>
      <dgm:spPr/>
    </dgm:pt>
    <dgm:pt modelId="{627608A2-90BE-4ECB-935B-59DE53A1F528}" type="pres">
      <dgm:prSet presAssocID="{57F37716-153A-47B9-A436-4786DD2E031E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904AB1B4-CC1C-41DB-82EF-6CB778A658F8}" type="pres">
      <dgm:prSet presAssocID="{24C0EEC2-D94E-467F-8E74-78A355712FE1}" presName="bullet4b" presStyleLbl="node1" presStyleIdx="1" presStyleCnt="4"/>
      <dgm:spPr/>
    </dgm:pt>
    <dgm:pt modelId="{403F16C5-4C6C-4DFC-8BED-16BC5B23CD8B}" type="pres">
      <dgm:prSet presAssocID="{24C0EEC2-D94E-467F-8E74-78A355712FE1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37F994DC-F0B4-4643-8B19-80020B462924}" type="pres">
      <dgm:prSet presAssocID="{13BF9717-8CCB-47D8-A8BC-5B1620CD3B0E}" presName="bullet4c" presStyleLbl="node1" presStyleIdx="2" presStyleCnt="4"/>
      <dgm:spPr/>
    </dgm:pt>
    <dgm:pt modelId="{180295BE-4DE6-44DC-9264-33D638104870}" type="pres">
      <dgm:prSet presAssocID="{13BF9717-8CCB-47D8-A8BC-5B1620CD3B0E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1036E62A-B90C-449E-B5BF-17EE47028548}" type="pres">
      <dgm:prSet presAssocID="{636E99A3-C06D-4E85-8E0A-06F93ADA4251}" presName="bullet4d" presStyleLbl="node1" presStyleIdx="3" presStyleCnt="4"/>
      <dgm:spPr>
        <a:pattFill prst="pct50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</dgm:spPr>
    </dgm:pt>
    <dgm:pt modelId="{17588448-4DB5-485B-9680-C7B031635DE8}" type="pres">
      <dgm:prSet presAssocID="{636E99A3-C06D-4E85-8E0A-06F93ADA4251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da-DK"/>
        </a:p>
      </dgm:t>
    </dgm:pt>
  </dgm:ptLst>
  <dgm:cxnLst>
    <dgm:cxn modelId="{3B285B4B-2AED-4540-991B-002B90FD13F6}" srcId="{0FBB131E-3D45-4A4D-A54D-DFCA9D09ECBF}" destId="{24C0EEC2-D94E-467F-8E74-78A355712FE1}" srcOrd="1" destOrd="0" parTransId="{68B508D0-B009-40AE-B672-08BC175B5A8F}" sibTransId="{76EDE05D-0C0F-4361-BFE1-A9D0CE017862}"/>
    <dgm:cxn modelId="{10F74A26-7A59-4FF2-A236-9C26F17DE115}" type="presOf" srcId="{0FBB131E-3D45-4A4D-A54D-DFCA9D09ECBF}" destId="{A5E6073D-754F-4000-84FA-F0622A808DD7}" srcOrd="0" destOrd="0" presId="urn:microsoft.com/office/officeart/2005/8/layout/arrow2"/>
    <dgm:cxn modelId="{7F3A9950-93C6-4EF8-A0CE-0C738BAADED7}" type="presOf" srcId="{57F37716-153A-47B9-A436-4786DD2E031E}" destId="{627608A2-90BE-4ECB-935B-59DE53A1F528}" srcOrd="0" destOrd="0" presId="urn:microsoft.com/office/officeart/2005/8/layout/arrow2"/>
    <dgm:cxn modelId="{69909D56-B21D-462C-AB00-DFC479BD421A}" type="presOf" srcId="{636E99A3-C06D-4E85-8E0A-06F93ADA4251}" destId="{17588448-4DB5-485B-9680-C7B031635DE8}" srcOrd="0" destOrd="0" presId="urn:microsoft.com/office/officeart/2005/8/layout/arrow2"/>
    <dgm:cxn modelId="{25ACFE0E-7109-4A16-89AC-4D626021F31D}" srcId="{0FBB131E-3D45-4A4D-A54D-DFCA9D09ECBF}" destId="{13BF9717-8CCB-47D8-A8BC-5B1620CD3B0E}" srcOrd="2" destOrd="0" parTransId="{4BCE3AE5-A2F8-4536-8AD3-BCBA140BE99E}" sibTransId="{6FCEFBE5-3BF0-456B-9A77-E586F4AED538}"/>
    <dgm:cxn modelId="{8509D56C-8292-41A7-8428-83966DBE0E77}" srcId="{0FBB131E-3D45-4A4D-A54D-DFCA9D09ECBF}" destId="{636E99A3-C06D-4E85-8E0A-06F93ADA4251}" srcOrd="3" destOrd="0" parTransId="{E6907C7F-4531-41F6-BCCB-38089AFF4B92}" sibTransId="{B2D1EBE4-F6EB-4495-8AFC-DCCA7628A9F6}"/>
    <dgm:cxn modelId="{2931DCB1-DC0B-4DFD-8809-CD4A4326F92A}" type="presOf" srcId="{13BF9717-8CCB-47D8-A8BC-5B1620CD3B0E}" destId="{180295BE-4DE6-44DC-9264-33D638104870}" srcOrd="0" destOrd="0" presId="urn:microsoft.com/office/officeart/2005/8/layout/arrow2"/>
    <dgm:cxn modelId="{1199DCD9-3623-4777-9E31-6E57CCFDB800}" type="presOf" srcId="{24C0EEC2-D94E-467F-8E74-78A355712FE1}" destId="{403F16C5-4C6C-4DFC-8BED-16BC5B23CD8B}" srcOrd="0" destOrd="0" presId="urn:microsoft.com/office/officeart/2005/8/layout/arrow2"/>
    <dgm:cxn modelId="{4F03AC65-7981-4148-998A-8039BE57F71D}" srcId="{0FBB131E-3D45-4A4D-A54D-DFCA9D09ECBF}" destId="{57F37716-153A-47B9-A436-4786DD2E031E}" srcOrd="0" destOrd="0" parTransId="{97018241-F034-4CA5-9388-5B712FF61159}" sibTransId="{78FD93D7-6554-4CD5-9781-921E1872DE54}"/>
    <dgm:cxn modelId="{8B05B9B8-CC2D-49EC-82CC-9F594D42B6E2}" type="presParOf" srcId="{A5E6073D-754F-4000-84FA-F0622A808DD7}" destId="{0EA8B3F0-EE5B-445B-AB6E-456EBBA86AFE}" srcOrd="0" destOrd="0" presId="urn:microsoft.com/office/officeart/2005/8/layout/arrow2"/>
    <dgm:cxn modelId="{A4C6A051-D449-4FA1-B995-049D8AFF1950}" type="presParOf" srcId="{A5E6073D-754F-4000-84FA-F0622A808DD7}" destId="{93E43CC6-7DB7-413C-BCFC-584BE20EFA3F}" srcOrd="1" destOrd="0" presId="urn:microsoft.com/office/officeart/2005/8/layout/arrow2"/>
    <dgm:cxn modelId="{8F2729D4-E958-49E6-A197-471124125000}" type="presParOf" srcId="{93E43CC6-7DB7-413C-BCFC-584BE20EFA3F}" destId="{B2DDAFAB-0351-4956-A2C8-CF6400117C56}" srcOrd="0" destOrd="0" presId="urn:microsoft.com/office/officeart/2005/8/layout/arrow2"/>
    <dgm:cxn modelId="{AF3AC61B-4EAF-4181-B43F-19BA85771045}" type="presParOf" srcId="{93E43CC6-7DB7-413C-BCFC-584BE20EFA3F}" destId="{627608A2-90BE-4ECB-935B-59DE53A1F528}" srcOrd="1" destOrd="0" presId="urn:microsoft.com/office/officeart/2005/8/layout/arrow2"/>
    <dgm:cxn modelId="{718029B0-EA4F-4053-8DF3-B5B567D9FAD3}" type="presParOf" srcId="{93E43CC6-7DB7-413C-BCFC-584BE20EFA3F}" destId="{904AB1B4-CC1C-41DB-82EF-6CB778A658F8}" srcOrd="2" destOrd="0" presId="urn:microsoft.com/office/officeart/2005/8/layout/arrow2"/>
    <dgm:cxn modelId="{2FB6B5D1-34F4-49AC-93FC-8320683F592E}" type="presParOf" srcId="{93E43CC6-7DB7-413C-BCFC-584BE20EFA3F}" destId="{403F16C5-4C6C-4DFC-8BED-16BC5B23CD8B}" srcOrd="3" destOrd="0" presId="urn:microsoft.com/office/officeart/2005/8/layout/arrow2"/>
    <dgm:cxn modelId="{20ACA13A-B533-4DB2-BADD-49625E297DF7}" type="presParOf" srcId="{93E43CC6-7DB7-413C-BCFC-584BE20EFA3F}" destId="{37F994DC-F0B4-4643-8B19-80020B462924}" srcOrd="4" destOrd="0" presId="urn:microsoft.com/office/officeart/2005/8/layout/arrow2"/>
    <dgm:cxn modelId="{A0205670-F1E0-4519-94C9-2AC97B32EC0E}" type="presParOf" srcId="{93E43CC6-7DB7-413C-BCFC-584BE20EFA3F}" destId="{180295BE-4DE6-44DC-9264-33D638104870}" srcOrd="5" destOrd="0" presId="urn:microsoft.com/office/officeart/2005/8/layout/arrow2"/>
    <dgm:cxn modelId="{E9874EC2-7222-4575-A53F-F32D5E5E26FA}" type="presParOf" srcId="{93E43CC6-7DB7-413C-BCFC-584BE20EFA3F}" destId="{1036E62A-B90C-449E-B5BF-17EE47028548}" srcOrd="6" destOrd="0" presId="urn:microsoft.com/office/officeart/2005/8/layout/arrow2"/>
    <dgm:cxn modelId="{09F06328-27E7-4E65-9D43-5DC905211191}" type="presParOf" srcId="{93E43CC6-7DB7-413C-BCFC-584BE20EFA3F}" destId="{17588448-4DB5-485B-9680-C7B031635DE8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A8B3F0-EE5B-445B-AB6E-456EBBA86AFE}">
      <dsp:nvSpPr>
        <dsp:cNvPr id="0" name=""/>
        <dsp:cNvSpPr/>
      </dsp:nvSpPr>
      <dsp:spPr>
        <a:xfrm>
          <a:off x="0" y="126999"/>
          <a:ext cx="6096000" cy="380999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DDAFAB-0351-4956-A2C8-CF6400117C56}">
      <dsp:nvSpPr>
        <dsp:cNvPr id="0" name=""/>
        <dsp:cNvSpPr/>
      </dsp:nvSpPr>
      <dsp:spPr>
        <a:xfrm>
          <a:off x="600456" y="2960116"/>
          <a:ext cx="140208" cy="1402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7608A2-90BE-4ECB-935B-59DE53A1F528}">
      <dsp:nvSpPr>
        <dsp:cNvPr id="0" name=""/>
        <dsp:cNvSpPr/>
      </dsp:nvSpPr>
      <dsp:spPr>
        <a:xfrm>
          <a:off x="670560" y="3030220"/>
          <a:ext cx="1042416" cy="9067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3" tIns="0" rIns="0" bIns="0" numCol="1" spcCol="1270" anchor="t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3400" kern="1200" dirty="0" smtClean="0"/>
            <a:t>2000</a:t>
          </a:r>
          <a:endParaRPr lang="en-US" sz="3400" kern="1200" dirty="0"/>
        </a:p>
      </dsp:txBody>
      <dsp:txXfrm>
        <a:off x="670560" y="3030220"/>
        <a:ext cx="1042416" cy="906779"/>
      </dsp:txXfrm>
    </dsp:sp>
    <dsp:sp modelId="{904AB1B4-CC1C-41DB-82EF-6CB778A658F8}">
      <dsp:nvSpPr>
        <dsp:cNvPr id="0" name=""/>
        <dsp:cNvSpPr/>
      </dsp:nvSpPr>
      <dsp:spPr>
        <a:xfrm>
          <a:off x="1591056" y="2073909"/>
          <a:ext cx="243840" cy="2438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F16C5-4C6C-4DFC-8BED-16BC5B23CD8B}">
      <dsp:nvSpPr>
        <dsp:cNvPr id="0" name=""/>
        <dsp:cNvSpPr/>
      </dsp:nvSpPr>
      <dsp:spPr>
        <a:xfrm>
          <a:off x="1712976" y="2195829"/>
          <a:ext cx="1280160" cy="174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206" tIns="0" rIns="0" bIns="0" numCol="1" spcCol="1270" anchor="t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3400" kern="1200" dirty="0" smtClean="0"/>
            <a:t>2006</a:t>
          </a:r>
          <a:endParaRPr lang="en-US" sz="3400" kern="1200" dirty="0"/>
        </a:p>
      </dsp:txBody>
      <dsp:txXfrm>
        <a:off x="1712976" y="2195829"/>
        <a:ext cx="1280160" cy="1741170"/>
      </dsp:txXfrm>
    </dsp:sp>
    <dsp:sp modelId="{37F994DC-F0B4-4643-8B19-80020B462924}">
      <dsp:nvSpPr>
        <dsp:cNvPr id="0" name=""/>
        <dsp:cNvSpPr/>
      </dsp:nvSpPr>
      <dsp:spPr>
        <a:xfrm>
          <a:off x="2855976" y="1420875"/>
          <a:ext cx="323088" cy="3230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0295BE-4DE6-44DC-9264-33D638104870}">
      <dsp:nvSpPr>
        <dsp:cNvPr id="0" name=""/>
        <dsp:cNvSpPr/>
      </dsp:nvSpPr>
      <dsp:spPr>
        <a:xfrm>
          <a:off x="3017520" y="1582419"/>
          <a:ext cx="1280160" cy="2354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198" tIns="0" rIns="0" bIns="0" numCol="1" spcCol="1270" anchor="t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3400" kern="1200" dirty="0" smtClean="0"/>
            <a:t>2012</a:t>
          </a:r>
          <a:endParaRPr lang="en-US" sz="3400" kern="1200" dirty="0"/>
        </a:p>
      </dsp:txBody>
      <dsp:txXfrm>
        <a:off x="3017520" y="1582419"/>
        <a:ext cx="1280160" cy="2354580"/>
      </dsp:txXfrm>
    </dsp:sp>
    <dsp:sp modelId="{1036E62A-B90C-449E-B5BF-17EE47028548}">
      <dsp:nvSpPr>
        <dsp:cNvPr id="0" name=""/>
        <dsp:cNvSpPr/>
      </dsp:nvSpPr>
      <dsp:spPr>
        <a:xfrm>
          <a:off x="4233672" y="988821"/>
          <a:ext cx="432816" cy="432816"/>
        </a:xfrm>
        <a:prstGeom prst="ellipse">
          <a:avLst/>
        </a:prstGeom>
        <a:pattFill prst="pct50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588448-4DB5-485B-9680-C7B031635DE8}">
      <dsp:nvSpPr>
        <dsp:cNvPr id="0" name=""/>
        <dsp:cNvSpPr/>
      </dsp:nvSpPr>
      <dsp:spPr>
        <a:xfrm>
          <a:off x="4450080" y="1205229"/>
          <a:ext cx="1280160" cy="2731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340" tIns="0" rIns="0" bIns="0" numCol="1" spcCol="1270" anchor="t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3400" kern="1200" dirty="0" smtClean="0"/>
            <a:t>2018</a:t>
          </a:r>
          <a:endParaRPr lang="en-US" sz="3400" kern="1200" dirty="0"/>
        </a:p>
      </dsp:txBody>
      <dsp:txXfrm>
        <a:off x="4450080" y="1205229"/>
        <a:ext cx="1280160" cy="27317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5A258-233B-4FC3-AD70-21A11E07A369}" type="datetimeFigureOut">
              <a:rPr lang="da-DK" smtClean="0"/>
              <a:t>02-07-2013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A9D24-740F-4C93-AF44-39ADA7A595C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6578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ECD6D-267D-4DE8-BA3D-14007BE1A5D6}" type="datetimeFigureOut">
              <a:rPr lang="da-DK" smtClean="0"/>
              <a:t>02-07-2013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23541-DD65-4740-A7F6-607CCBCE10B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15988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 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708920"/>
            <a:ext cx="7772400" cy="1226567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da-DK" smtClean="0"/>
              <a:t>Klik for at redigere i master</a:t>
            </a:r>
            <a:endParaRPr lang="da-D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6840760" cy="1705744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02-07-2013</a:t>
            </a:fld>
            <a:endParaRPr lang="da-DK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02831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cxnSp>
        <p:nvCxnSpPr>
          <p:cNvPr id="9" name="Straight Connector 19"/>
          <p:cNvCxnSpPr>
            <a:cxnSpLocks noChangeShapeType="1"/>
          </p:cNvCxnSpPr>
          <p:nvPr userDrawn="1"/>
        </p:nvCxnSpPr>
        <p:spPr bwMode="auto">
          <a:xfrm>
            <a:off x="468313" y="764704"/>
            <a:ext cx="7343775" cy="1587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02-07-2013</a:t>
            </a:fld>
            <a:endParaRPr lang="da-DK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7544" y="980728"/>
            <a:ext cx="8208912" cy="4680297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03488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02-07-2013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7544" y="260648"/>
            <a:ext cx="7128792" cy="5400377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22424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re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02-07-2013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 dirty="0"/>
          </a:p>
        </p:txBody>
      </p:sp>
      <p:sp>
        <p:nvSpPr>
          <p:cNvPr id="7" name="Pladsholder til diagram 6"/>
          <p:cNvSpPr>
            <a:spLocks noGrp="1"/>
          </p:cNvSpPr>
          <p:nvPr>
            <p:ph type="chart" sz="quarter" idx="13"/>
          </p:nvPr>
        </p:nvSpPr>
        <p:spPr>
          <a:xfrm>
            <a:off x="468313" y="1124745"/>
            <a:ext cx="8207375" cy="45362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a-DK" smtClean="0"/>
              <a:t>Klik på ikonet for at tilføje et diagram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78332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da-DK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02-07-2013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cxnSp>
        <p:nvCxnSpPr>
          <p:cNvPr id="6" name="Straight Connector 19"/>
          <p:cNvCxnSpPr>
            <a:cxnSpLocks noChangeShapeType="1"/>
          </p:cNvCxnSpPr>
          <p:nvPr userDrawn="1"/>
        </p:nvCxnSpPr>
        <p:spPr bwMode="auto">
          <a:xfrm>
            <a:off x="468313" y="764704"/>
            <a:ext cx="7343775" cy="1587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29989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B5C-0424-432F-8639-8DE604AC1791}" type="datetimeFigureOut">
              <a:rPr lang="da-DK" smtClean="0"/>
              <a:t>02-07-2013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1290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/>
          </p:cNvSpPr>
          <p:nvPr/>
        </p:nvSpPr>
        <p:spPr bwMode="auto">
          <a:xfrm>
            <a:off x="402761" y="5939869"/>
            <a:ext cx="9236196" cy="668582"/>
          </a:xfrm>
          <a:prstGeom prst="round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73" name="Freeform 14"/>
          <p:cNvSpPr>
            <a:spLocks noEditPoints="1"/>
          </p:cNvSpPr>
          <p:nvPr/>
        </p:nvSpPr>
        <p:spPr bwMode="auto">
          <a:xfrm>
            <a:off x="6501766" y="3533851"/>
            <a:ext cx="5284468" cy="6149199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74" name="Freeform 14"/>
          <p:cNvSpPr>
            <a:spLocks noEditPoints="1"/>
          </p:cNvSpPr>
          <p:nvPr/>
        </p:nvSpPr>
        <p:spPr bwMode="auto">
          <a:xfrm>
            <a:off x="292557" y="4173977"/>
            <a:ext cx="5684686" cy="6614907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19" name="Freeform 14"/>
          <p:cNvSpPr>
            <a:spLocks noEditPoints="1"/>
          </p:cNvSpPr>
          <p:nvPr/>
        </p:nvSpPr>
        <p:spPr bwMode="auto">
          <a:xfrm>
            <a:off x="4343732" y="1611797"/>
            <a:ext cx="5284468" cy="5988458"/>
          </a:xfrm>
          <a:custGeom>
            <a:avLst/>
            <a:gdLst>
              <a:gd name="T0" fmla="*/ 883 w 1589"/>
              <a:gd name="T1" fmla="*/ 114 h 1800"/>
              <a:gd name="T2" fmla="*/ 1377 w 1589"/>
              <a:gd name="T3" fmla="*/ 384 h 1800"/>
              <a:gd name="T4" fmla="*/ 798 w 1589"/>
              <a:gd name="T5" fmla="*/ 118 h 1800"/>
              <a:gd name="T6" fmla="*/ 797 w 1589"/>
              <a:gd name="T7" fmla="*/ 119 h 1800"/>
              <a:gd name="T8" fmla="*/ 1378 w 1589"/>
              <a:gd name="T9" fmla="*/ 388 h 1800"/>
              <a:gd name="T10" fmla="*/ 883 w 1589"/>
              <a:gd name="T11" fmla="*/ 110 h 1800"/>
              <a:gd name="T12" fmla="*/ 797 w 1589"/>
              <a:gd name="T13" fmla="*/ 119 h 1800"/>
              <a:gd name="T14" fmla="*/ 191 w 1589"/>
              <a:gd name="T15" fmla="*/ 792 h 1800"/>
              <a:gd name="T16" fmla="*/ 217 w 1589"/>
              <a:gd name="T17" fmla="*/ 897 h 1800"/>
              <a:gd name="T18" fmla="*/ 1533 w 1589"/>
              <a:gd name="T19" fmla="*/ 444 h 1800"/>
              <a:gd name="T20" fmla="*/ 657 w 1589"/>
              <a:gd name="T21" fmla="*/ 38 h 1800"/>
              <a:gd name="T22" fmla="*/ 192 w 1589"/>
              <a:gd name="T23" fmla="*/ 790 h 1800"/>
              <a:gd name="T24" fmla="*/ 194 w 1589"/>
              <a:gd name="T25" fmla="*/ 794 h 1800"/>
              <a:gd name="T26" fmla="*/ 843 w 1589"/>
              <a:gd name="T27" fmla="*/ 569 h 1800"/>
              <a:gd name="T28" fmla="*/ 659 w 1589"/>
              <a:gd name="T29" fmla="*/ 41 h 1800"/>
              <a:gd name="T30" fmla="*/ 1531 w 1589"/>
              <a:gd name="T31" fmla="*/ 445 h 1800"/>
              <a:gd name="T32" fmla="*/ 216 w 1589"/>
              <a:gd name="T33" fmla="*/ 896 h 1800"/>
              <a:gd name="T34" fmla="*/ 193 w 1589"/>
              <a:gd name="T35" fmla="*/ 792 h 1800"/>
              <a:gd name="T36" fmla="*/ 241 w 1589"/>
              <a:gd name="T37" fmla="*/ 972 h 1800"/>
              <a:gd name="T38" fmla="*/ 1117 w 1589"/>
              <a:gd name="T39" fmla="*/ 1379 h 1800"/>
              <a:gd name="T40" fmla="*/ 1558 w 1589"/>
              <a:gd name="T41" fmla="*/ 519 h 1800"/>
              <a:gd name="T42" fmla="*/ 1449 w 1589"/>
              <a:gd name="T43" fmla="*/ 557 h 1800"/>
              <a:gd name="T44" fmla="*/ 888 w 1589"/>
              <a:gd name="T45" fmla="*/ 1303 h 1800"/>
              <a:gd name="T46" fmla="*/ 240 w 1589"/>
              <a:gd name="T47" fmla="*/ 970 h 1800"/>
              <a:gd name="T48" fmla="*/ 241 w 1589"/>
              <a:gd name="T49" fmla="*/ 972 h 1800"/>
              <a:gd name="T50" fmla="*/ 346 w 1589"/>
              <a:gd name="T51" fmla="*/ 936 h 1800"/>
              <a:gd name="T52" fmla="*/ 1081 w 1589"/>
              <a:gd name="T53" fmla="*/ 1274 h 1800"/>
              <a:gd name="T54" fmla="*/ 1451 w 1589"/>
              <a:gd name="T55" fmla="*/ 557 h 1800"/>
              <a:gd name="T56" fmla="*/ 1557 w 1589"/>
              <a:gd name="T57" fmla="*/ 521 h 1800"/>
              <a:gd name="T58" fmla="*/ 1115 w 1589"/>
              <a:gd name="T59" fmla="*/ 1375 h 1800"/>
              <a:gd name="T60" fmla="*/ 241 w 1589"/>
              <a:gd name="T61" fmla="*/ 972 h 1800"/>
              <a:gd name="T62" fmla="*/ 159 w 1589"/>
              <a:gd name="T63" fmla="*/ 723 h 1800"/>
              <a:gd name="T64" fmla="*/ 764 w 1589"/>
              <a:gd name="T65" fmla="*/ 526 h 1800"/>
              <a:gd name="T66" fmla="*/ 547 w 1589"/>
              <a:gd name="T67" fmla="*/ 927 h 1800"/>
              <a:gd name="T68" fmla="*/ 160 w 1589"/>
              <a:gd name="T69" fmla="*/ 724 h 1800"/>
              <a:gd name="T70" fmla="*/ 547 w 1589"/>
              <a:gd name="T71" fmla="*/ 932 h 1800"/>
              <a:gd name="T72" fmla="*/ 767 w 1589"/>
              <a:gd name="T73" fmla="*/ 523 h 1800"/>
              <a:gd name="T74" fmla="*/ 157 w 1589"/>
              <a:gd name="T75" fmla="*/ 722 h 1800"/>
              <a:gd name="T76" fmla="*/ 159 w 1589"/>
              <a:gd name="T77" fmla="*/ 723 h 1800"/>
              <a:gd name="T78" fmla="*/ 261 w 1589"/>
              <a:gd name="T79" fmla="*/ 1690 h 1800"/>
              <a:gd name="T80" fmla="*/ 919 w 1589"/>
              <a:gd name="T81" fmla="*/ 464 h 1800"/>
              <a:gd name="T82" fmla="*/ 616 w 1589"/>
              <a:gd name="T83" fmla="*/ 391 h 1800"/>
              <a:gd name="T84" fmla="*/ 1 w 1589"/>
              <a:gd name="T85" fmla="*/ 762 h 1800"/>
              <a:gd name="T86" fmla="*/ 173 w 1589"/>
              <a:gd name="T87" fmla="*/ 1630 h 1800"/>
              <a:gd name="T88" fmla="*/ 499 w 1589"/>
              <a:gd name="T89" fmla="*/ 1025 h 1800"/>
              <a:gd name="T90" fmla="*/ 3 w 1589"/>
              <a:gd name="T91" fmla="*/ 758 h 1800"/>
              <a:gd name="T92" fmla="*/ 616 w 1589"/>
              <a:gd name="T93" fmla="*/ 395 h 1800"/>
              <a:gd name="T94" fmla="*/ 915 w 1589"/>
              <a:gd name="T95" fmla="*/ 462 h 1800"/>
              <a:gd name="T96" fmla="*/ 263 w 1589"/>
              <a:gd name="T97" fmla="*/ 1687 h 1800"/>
              <a:gd name="T98" fmla="*/ 176 w 1589"/>
              <a:gd name="T99" fmla="*/ 1630 h 1800"/>
              <a:gd name="T100" fmla="*/ 331 w 1589"/>
              <a:gd name="T101" fmla="*/ 1730 h 1800"/>
              <a:gd name="T102" fmla="*/ 1333 w 1589"/>
              <a:gd name="T103" fmla="*/ 1098 h 1800"/>
              <a:gd name="T104" fmla="*/ 986 w 1589"/>
              <a:gd name="T105" fmla="*/ 500 h 1800"/>
              <a:gd name="T106" fmla="*/ 1219 w 1589"/>
              <a:gd name="T107" fmla="*/ 1099 h 1800"/>
              <a:gd name="T108" fmla="*/ 385 w 1589"/>
              <a:gd name="T109" fmla="*/ 1628 h 1800"/>
              <a:gd name="T110" fmla="*/ 330 w 1589"/>
              <a:gd name="T111" fmla="*/ 1728 h 1800"/>
              <a:gd name="T112" fmla="*/ 334 w 1589"/>
              <a:gd name="T113" fmla="*/ 1729 h 1800"/>
              <a:gd name="T114" fmla="*/ 383 w 1589"/>
              <a:gd name="T115" fmla="*/ 1631 h 1800"/>
              <a:gd name="T116" fmla="*/ 1223 w 1589"/>
              <a:gd name="T117" fmla="*/ 1099 h 1800"/>
              <a:gd name="T118" fmla="*/ 937 w 1589"/>
              <a:gd name="T119" fmla="*/ 600 h 1800"/>
              <a:gd name="T120" fmla="*/ 987 w 1589"/>
              <a:gd name="T121" fmla="*/ 503 h 1800"/>
              <a:gd name="T122" fmla="*/ 633 w 1589"/>
              <a:gd name="T123" fmla="*/ 1796 h 1800"/>
              <a:gd name="T124" fmla="*/ 334 w 1589"/>
              <a:gd name="T125" fmla="*/ 172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89" h="1800">
                <a:moveTo>
                  <a:pt x="798" y="118"/>
                </a:moveTo>
                <a:cubicBezTo>
                  <a:pt x="799" y="120"/>
                  <a:pt x="799" y="120"/>
                  <a:pt x="799" y="120"/>
                </a:cubicBezTo>
                <a:cubicBezTo>
                  <a:pt x="827" y="116"/>
                  <a:pt x="855" y="114"/>
                  <a:pt x="883" y="114"/>
                </a:cubicBezTo>
                <a:cubicBezTo>
                  <a:pt x="1082" y="114"/>
                  <a:pt x="1271" y="217"/>
                  <a:pt x="1376" y="387"/>
                </a:cubicBezTo>
                <a:cubicBezTo>
                  <a:pt x="1378" y="386"/>
                  <a:pt x="1378" y="386"/>
                  <a:pt x="1378" y="386"/>
                </a:cubicBezTo>
                <a:cubicBezTo>
                  <a:pt x="1377" y="384"/>
                  <a:pt x="1377" y="384"/>
                  <a:pt x="1377" y="384"/>
                </a:cubicBezTo>
                <a:cubicBezTo>
                  <a:pt x="943" y="533"/>
                  <a:pt x="943" y="533"/>
                  <a:pt x="943" y="533"/>
                </a:cubicBezTo>
                <a:cubicBezTo>
                  <a:pt x="800" y="118"/>
                  <a:pt x="800" y="118"/>
                  <a:pt x="800" y="118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9" y="120"/>
                  <a:pt x="799" y="120"/>
                  <a:pt x="799" y="120"/>
                </a:cubicBezTo>
                <a:cubicBezTo>
                  <a:pt x="798" y="118"/>
                  <a:pt x="798" y="118"/>
                  <a:pt x="798" y="118"/>
                </a:cubicBezTo>
                <a:cubicBezTo>
                  <a:pt x="797" y="119"/>
                  <a:pt x="797" y="119"/>
                  <a:pt x="797" y="119"/>
                </a:cubicBezTo>
                <a:cubicBezTo>
                  <a:pt x="940" y="536"/>
                  <a:pt x="940" y="536"/>
                  <a:pt x="940" y="536"/>
                </a:cubicBezTo>
                <a:cubicBezTo>
                  <a:pt x="941" y="537"/>
                  <a:pt x="942" y="537"/>
                  <a:pt x="943" y="537"/>
                </a:cubicBezTo>
                <a:cubicBezTo>
                  <a:pt x="1378" y="388"/>
                  <a:pt x="1378" y="388"/>
                  <a:pt x="1378" y="388"/>
                </a:cubicBezTo>
                <a:cubicBezTo>
                  <a:pt x="1379" y="388"/>
                  <a:pt x="1380" y="387"/>
                  <a:pt x="1380" y="386"/>
                </a:cubicBezTo>
                <a:cubicBezTo>
                  <a:pt x="1380" y="385"/>
                  <a:pt x="1380" y="385"/>
                  <a:pt x="1380" y="385"/>
                </a:cubicBezTo>
                <a:cubicBezTo>
                  <a:pt x="1273" y="213"/>
                  <a:pt x="1084" y="110"/>
                  <a:pt x="883" y="110"/>
                </a:cubicBezTo>
                <a:cubicBezTo>
                  <a:pt x="855" y="110"/>
                  <a:pt x="827" y="112"/>
                  <a:pt x="798" y="116"/>
                </a:cubicBezTo>
                <a:cubicBezTo>
                  <a:pt x="797" y="117"/>
                  <a:pt x="797" y="117"/>
                  <a:pt x="797" y="117"/>
                </a:cubicBezTo>
                <a:cubicBezTo>
                  <a:pt x="796" y="118"/>
                  <a:pt x="796" y="118"/>
                  <a:pt x="797" y="119"/>
                </a:cubicBezTo>
                <a:cubicBezTo>
                  <a:pt x="798" y="118"/>
                  <a:pt x="798" y="118"/>
                  <a:pt x="798" y="118"/>
                </a:cubicBezTo>
                <a:moveTo>
                  <a:pt x="193" y="792"/>
                </a:moveTo>
                <a:cubicBezTo>
                  <a:pt x="191" y="792"/>
                  <a:pt x="191" y="792"/>
                  <a:pt x="191" y="792"/>
                </a:cubicBezTo>
                <a:cubicBezTo>
                  <a:pt x="196" y="827"/>
                  <a:pt x="204" y="862"/>
                  <a:pt x="214" y="896"/>
                </a:cubicBezTo>
                <a:cubicBezTo>
                  <a:pt x="214" y="897"/>
                  <a:pt x="215" y="897"/>
                  <a:pt x="215" y="897"/>
                </a:cubicBezTo>
                <a:cubicBezTo>
                  <a:pt x="216" y="898"/>
                  <a:pt x="216" y="898"/>
                  <a:pt x="217" y="897"/>
                </a:cubicBezTo>
                <a:cubicBezTo>
                  <a:pt x="1531" y="447"/>
                  <a:pt x="1531" y="447"/>
                  <a:pt x="1531" y="447"/>
                </a:cubicBezTo>
                <a:cubicBezTo>
                  <a:pt x="1532" y="447"/>
                  <a:pt x="1532" y="446"/>
                  <a:pt x="1532" y="446"/>
                </a:cubicBezTo>
                <a:cubicBezTo>
                  <a:pt x="1533" y="445"/>
                  <a:pt x="1533" y="445"/>
                  <a:pt x="1533" y="444"/>
                </a:cubicBezTo>
                <a:cubicBezTo>
                  <a:pt x="1429" y="170"/>
                  <a:pt x="1165" y="0"/>
                  <a:pt x="884" y="0"/>
                </a:cubicBezTo>
                <a:cubicBezTo>
                  <a:pt x="809" y="0"/>
                  <a:pt x="733" y="12"/>
                  <a:pt x="658" y="37"/>
                </a:cubicBezTo>
                <a:cubicBezTo>
                  <a:pt x="657" y="37"/>
                  <a:pt x="657" y="38"/>
                  <a:pt x="657" y="38"/>
                </a:cubicBezTo>
                <a:cubicBezTo>
                  <a:pt x="656" y="39"/>
                  <a:pt x="656" y="39"/>
                  <a:pt x="657" y="40"/>
                </a:cubicBezTo>
                <a:cubicBezTo>
                  <a:pt x="839" y="568"/>
                  <a:pt x="839" y="568"/>
                  <a:pt x="839" y="568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1" y="790"/>
                  <a:pt x="191" y="791"/>
                  <a:pt x="191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842" y="572"/>
                  <a:pt x="842" y="572"/>
                  <a:pt x="842" y="572"/>
                </a:cubicBezTo>
                <a:cubicBezTo>
                  <a:pt x="843" y="571"/>
                  <a:pt x="843" y="571"/>
                  <a:pt x="843" y="571"/>
                </a:cubicBezTo>
                <a:cubicBezTo>
                  <a:pt x="843" y="570"/>
                  <a:pt x="843" y="570"/>
                  <a:pt x="843" y="569"/>
                </a:cubicBezTo>
                <a:cubicBezTo>
                  <a:pt x="660" y="38"/>
                  <a:pt x="660" y="38"/>
                  <a:pt x="660" y="38"/>
                </a:cubicBezTo>
                <a:cubicBezTo>
                  <a:pt x="658" y="39"/>
                  <a:pt x="658" y="39"/>
                  <a:pt x="658" y="39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734" y="16"/>
                  <a:pt x="809" y="4"/>
                  <a:pt x="884" y="4"/>
                </a:cubicBezTo>
                <a:cubicBezTo>
                  <a:pt x="1164" y="4"/>
                  <a:pt x="1425" y="174"/>
                  <a:pt x="1529" y="446"/>
                </a:cubicBezTo>
                <a:cubicBezTo>
                  <a:pt x="1531" y="445"/>
                  <a:pt x="1531" y="445"/>
                  <a:pt x="1531" y="445"/>
                </a:cubicBezTo>
                <a:cubicBezTo>
                  <a:pt x="1530" y="443"/>
                  <a:pt x="1530" y="443"/>
                  <a:pt x="1530" y="443"/>
                </a:cubicBezTo>
                <a:cubicBezTo>
                  <a:pt x="216" y="894"/>
                  <a:pt x="216" y="894"/>
                  <a:pt x="216" y="894"/>
                </a:cubicBezTo>
                <a:cubicBezTo>
                  <a:pt x="216" y="896"/>
                  <a:pt x="216" y="896"/>
                  <a:pt x="216" y="896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08" y="861"/>
                  <a:pt x="200" y="826"/>
                  <a:pt x="195" y="792"/>
                </a:cubicBezTo>
                <a:cubicBezTo>
                  <a:pt x="193" y="792"/>
                  <a:pt x="193" y="792"/>
                  <a:pt x="193" y="792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3" y="792"/>
                  <a:pt x="193" y="792"/>
                  <a:pt x="193" y="792"/>
                </a:cubicBezTo>
                <a:moveTo>
                  <a:pt x="241" y="972"/>
                </a:moveTo>
                <a:cubicBezTo>
                  <a:pt x="239" y="973"/>
                  <a:pt x="239" y="973"/>
                  <a:pt x="239" y="973"/>
                </a:cubicBezTo>
                <a:cubicBezTo>
                  <a:pt x="343" y="1246"/>
                  <a:pt x="606" y="1417"/>
                  <a:pt x="888" y="1417"/>
                </a:cubicBezTo>
                <a:cubicBezTo>
                  <a:pt x="964" y="1417"/>
                  <a:pt x="1041" y="1405"/>
                  <a:pt x="1117" y="1379"/>
                </a:cubicBezTo>
                <a:cubicBezTo>
                  <a:pt x="1407" y="1279"/>
                  <a:pt x="1589" y="1010"/>
                  <a:pt x="1589" y="722"/>
                </a:cubicBezTo>
                <a:cubicBezTo>
                  <a:pt x="1589" y="655"/>
                  <a:pt x="1579" y="587"/>
                  <a:pt x="1559" y="520"/>
                </a:cubicBezTo>
                <a:cubicBezTo>
                  <a:pt x="1558" y="519"/>
                  <a:pt x="1558" y="519"/>
                  <a:pt x="1558" y="519"/>
                </a:cubicBezTo>
                <a:cubicBezTo>
                  <a:pt x="1557" y="519"/>
                  <a:pt x="1557" y="519"/>
                  <a:pt x="1556" y="519"/>
                </a:cubicBezTo>
                <a:cubicBezTo>
                  <a:pt x="1451" y="555"/>
                  <a:pt x="1451" y="555"/>
                  <a:pt x="1451" y="555"/>
                </a:cubicBezTo>
                <a:cubicBezTo>
                  <a:pt x="1450" y="555"/>
                  <a:pt x="1449" y="556"/>
                  <a:pt x="1449" y="557"/>
                </a:cubicBezTo>
                <a:cubicBezTo>
                  <a:pt x="1466" y="612"/>
                  <a:pt x="1474" y="668"/>
                  <a:pt x="1474" y="723"/>
                </a:cubicBezTo>
                <a:cubicBezTo>
                  <a:pt x="1474" y="963"/>
                  <a:pt x="1321" y="1188"/>
                  <a:pt x="1079" y="1271"/>
                </a:cubicBezTo>
                <a:cubicBezTo>
                  <a:pt x="1016" y="1292"/>
                  <a:pt x="952" y="1303"/>
                  <a:pt x="888" y="1303"/>
                </a:cubicBezTo>
                <a:cubicBezTo>
                  <a:pt x="654" y="1303"/>
                  <a:pt x="436" y="1162"/>
                  <a:pt x="348" y="935"/>
                </a:cubicBezTo>
                <a:cubicBezTo>
                  <a:pt x="348" y="934"/>
                  <a:pt x="347" y="934"/>
                  <a:pt x="346" y="934"/>
                </a:cubicBezTo>
                <a:cubicBezTo>
                  <a:pt x="240" y="970"/>
                  <a:pt x="240" y="970"/>
                  <a:pt x="240" y="970"/>
                </a:cubicBezTo>
                <a:cubicBezTo>
                  <a:pt x="239" y="971"/>
                  <a:pt x="239" y="971"/>
                  <a:pt x="239" y="971"/>
                </a:cubicBezTo>
                <a:cubicBezTo>
                  <a:pt x="239" y="972"/>
                  <a:pt x="239" y="972"/>
                  <a:pt x="239" y="973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347" y="938"/>
                  <a:pt x="347" y="938"/>
                  <a:pt x="347" y="938"/>
                </a:cubicBezTo>
                <a:cubicBezTo>
                  <a:pt x="346" y="936"/>
                  <a:pt x="346" y="936"/>
                  <a:pt x="346" y="936"/>
                </a:cubicBezTo>
                <a:cubicBezTo>
                  <a:pt x="344" y="937"/>
                  <a:pt x="344" y="937"/>
                  <a:pt x="344" y="937"/>
                </a:cubicBezTo>
                <a:cubicBezTo>
                  <a:pt x="433" y="1165"/>
                  <a:pt x="653" y="1307"/>
                  <a:pt x="888" y="1307"/>
                </a:cubicBezTo>
                <a:cubicBezTo>
                  <a:pt x="952" y="1307"/>
                  <a:pt x="1017" y="1296"/>
                  <a:pt x="1081" y="1274"/>
                </a:cubicBezTo>
                <a:cubicBezTo>
                  <a:pt x="1325" y="1191"/>
                  <a:pt x="1478" y="964"/>
                  <a:pt x="1478" y="723"/>
                </a:cubicBezTo>
                <a:cubicBezTo>
                  <a:pt x="1478" y="667"/>
                  <a:pt x="1470" y="612"/>
                  <a:pt x="1453" y="556"/>
                </a:cubicBezTo>
                <a:cubicBezTo>
                  <a:pt x="1451" y="557"/>
                  <a:pt x="1451" y="557"/>
                  <a:pt x="1451" y="557"/>
                </a:cubicBezTo>
                <a:cubicBezTo>
                  <a:pt x="1452" y="559"/>
                  <a:pt x="1452" y="559"/>
                  <a:pt x="1452" y="559"/>
                </a:cubicBezTo>
                <a:cubicBezTo>
                  <a:pt x="1557" y="523"/>
                  <a:pt x="1557" y="523"/>
                  <a:pt x="1557" y="523"/>
                </a:cubicBezTo>
                <a:cubicBezTo>
                  <a:pt x="1557" y="521"/>
                  <a:pt x="1557" y="521"/>
                  <a:pt x="1557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75" y="588"/>
                  <a:pt x="1585" y="655"/>
                  <a:pt x="1585" y="722"/>
                </a:cubicBezTo>
                <a:cubicBezTo>
                  <a:pt x="1585" y="1008"/>
                  <a:pt x="1404" y="1276"/>
                  <a:pt x="1115" y="1375"/>
                </a:cubicBezTo>
                <a:cubicBezTo>
                  <a:pt x="1040" y="1401"/>
                  <a:pt x="963" y="1413"/>
                  <a:pt x="888" y="1413"/>
                </a:cubicBezTo>
                <a:cubicBezTo>
                  <a:pt x="608" y="1413"/>
                  <a:pt x="346" y="1243"/>
                  <a:pt x="243" y="971"/>
                </a:cubicBezTo>
                <a:cubicBezTo>
                  <a:pt x="241" y="972"/>
                  <a:pt x="241" y="972"/>
                  <a:pt x="241" y="972"/>
                </a:cubicBezTo>
                <a:cubicBezTo>
                  <a:pt x="242" y="974"/>
                  <a:pt x="242" y="974"/>
                  <a:pt x="242" y="974"/>
                </a:cubicBezTo>
                <a:cubicBezTo>
                  <a:pt x="241" y="972"/>
                  <a:pt x="241" y="972"/>
                  <a:pt x="241" y="972"/>
                </a:cubicBezTo>
                <a:moveTo>
                  <a:pt x="159" y="723"/>
                </a:moveTo>
                <a:cubicBezTo>
                  <a:pt x="160" y="724"/>
                  <a:pt x="160" y="724"/>
                  <a:pt x="160" y="724"/>
                </a:cubicBezTo>
                <a:cubicBezTo>
                  <a:pt x="273" y="584"/>
                  <a:pt x="442" y="506"/>
                  <a:pt x="614" y="506"/>
                </a:cubicBezTo>
                <a:cubicBezTo>
                  <a:pt x="664" y="506"/>
                  <a:pt x="715" y="513"/>
                  <a:pt x="764" y="526"/>
                </a:cubicBezTo>
                <a:cubicBezTo>
                  <a:pt x="765" y="524"/>
                  <a:pt x="765" y="524"/>
                  <a:pt x="765" y="524"/>
                </a:cubicBezTo>
                <a:cubicBezTo>
                  <a:pt x="763" y="523"/>
                  <a:pt x="763" y="523"/>
                  <a:pt x="763" y="523"/>
                </a:cubicBezTo>
                <a:cubicBezTo>
                  <a:pt x="547" y="927"/>
                  <a:pt x="547" y="927"/>
                  <a:pt x="547" y="927"/>
                </a:cubicBezTo>
                <a:cubicBezTo>
                  <a:pt x="160" y="721"/>
                  <a:pt x="160" y="721"/>
                  <a:pt x="160" y="721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60" y="724"/>
                  <a:pt x="160" y="724"/>
                  <a:pt x="160" y="724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158" y="725"/>
                  <a:pt x="158" y="725"/>
                  <a:pt x="158" y="725"/>
                </a:cubicBezTo>
                <a:cubicBezTo>
                  <a:pt x="547" y="932"/>
                  <a:pt x="547" y="932"/>
                  <a:pt x="547" y="932"/>
                </a:cubicBezTo>
                <a:cubicBezTo>
                  <a:pt x="548" y="933"/>
                  <a:pt x="549" y="932"/>
                  <a:pt x="550" y="931"/>
                </a:cubicBezTo>
                <a:cubicBezTo>
                  <a:pt x="767" y="525"/>
                  <a:pt x="767" y="525"/>
                  <a:pt x="767" y="525"/>
                </a:cubicBezTo>
                <a:cubicBezTo>
                  <a:pt x="767" y="524"/>
                  <a:pt x="767" y="524"/>
                  <a:pt x="767" y="523"/>
                </a:cubicBezTo>
                <a:cubicBezTo>
                  <a:pt x="766" y="522"/>
                  <a:pt x="766" y="522"/>
                  <a:pt x="766" y="522"/>
                </a:cubicBezTo>
                <a:cubicBezTo>
                  <a:pt x="716" y="508"/>
                  <a:pt x="665" y="502"/>
                  <a:pt x="614" y="502"/>
                </a:cubicBezTo>
                <a:cubicBezTo>
                  <a:pt x="440" y="502"/>
                  <a:pt x="270" y="581"/>
                  <a:pt x="157" y="722"/>
                </a:cubicBezTo>
                <a:cubicBezTo>
                  <a:pt x="157" y="722"/>
                  <a:pt x="156" y="723"/>
                  <a:pt x="157" y="723"/>
                </a:cubicBezTo>
                <a:cubicBezTo>
                  <a:pt x="157" y="724"/>
                  <a:pt x="157" y="724"/>
                  <a:pt x="158" y="725"/>
                </a:cubicBezTo>
                <a:cubicBezTo>
                  <a:pt x="159" y="723"/>
                  <a:pt x="159" y="723"/>
                  <a:pt x="159" y="723"/>
                </a:cubicBezTo>
                <a:moveTo>
                  <a:pt x="174" y="1629"/>
                </a:moveTo>
                <a:cubicBezTo>
                  <a:pt x="173" y="1630"/>
                  <a:pt x="173" y="1630"/>
                  <a:pt x="173" y="1630"/>
                </a:cubicBezTo>
                <a:cubicBezTo>
                  <a:pt x="200" y="1652"/>
                  <a:pt x="230" y="1672"/>
                  <a:pt x="261" y="1690"/>
                </a:cubicBezTo>
                <a:cubicBezTo>
                  <a:pt x="261" y="1691"/>
                  <a:pt x="262" y="1691"/>
                  <a:pt x="262" y="1691"/>
                </a:cubicBezTo>
                <a:cubicBezTo>
                  <a:pt x="263" y="1690"/>
                  <a:pt x="263" y="1690"/>
                  <a:pt x="264" y="1690"/>
                </a:cubicBezTo>
                <a:cubicBezTo>
                  <a:pt x="919" y="464"/>
                  <a:pt x="919" y="464"/>
                  <a:pt x="919" y="464"/>
                </a:cubicBezTo>
                <a:cubicBezTo>
                  <a:pt x="919" y="463"/>
                  <a:pt x="919" y="463"/>
                  <a:pt x="919" y="463"/>
                </a:cubicBezTo>
                <a:cubicBezTo>
                  <a:pt x="919" y="462"/>
                  <a:pt x="918" y="462"/>
                  <a:pt x="918" y="461"/>
                </a:cubicBezTo>
                <a:cubicBezTo>
                  <a:pt x="821" y="414"/>
                  <a:pt x="718" y="391"/>
                  <a:pt x="616" y="391"/>
                </a:cubicBezTo>
                <a:cubicBezTo>
                  <a:pt x="368" y="391"/>
                  <a:pt x="127" y="525"/>
                  <a:pt x="0" y="759"/>
                </a:cubicBezTo>
                <a:cubicBezTo>
                  <a:pt x="0" y="760"/>
                  <a:pt x="0" y="760"/>
                  <a:pt x="0" y="761"/>
                </a:cubicBezTo>
                <a:cubicBezTo>
                  <a:pt x="1" y="762"/>
                  <a:pt x="1" y="762"/>
                  <a:pt x="1" y="762"/>
                </a:cubicBezTo>
                <a:cubicBezTo>
                  <a:pt x="495" y="1025"/>
                  <a:pt x="495" y="1025"/>
                  <a:pt x="495" y="1025"/>
                </a:cubicBezTo>
                <a:cubicBezTo>
                  <a:pt x="172" y="1628"/>
                  <a:pt x="172" y="1628"/>
                  <a:pt x="172" y="1628"/>
                </a:cubicBezTo>
                <a:cubicBezTo>
                  <a:pt x="172" y="1629"/>
                  <a:pt x="172" y="1630"/>
                  <a:pt x="173" y="1630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499" y="1025"/>
                  <a:pt x="499" y="1025"/>
                  <a:pt x="499" y="1025"/>
                </a:cubicBezTo>
                <a:cubicBezTo>
                  <a:pt x="500" y="1025"/>
                  <a:pt x="500" y="1024"/>
                  <a:pt x="499" y="1024"/>
                </a:cubicBezTo>
                <a:cubicBezTo>
                  <a:pt x="499" y="1023"/>
                  <a:pt x="499" y="1023"/>
                  <a:pt x="498" y="1022"/>
                </a:cubicBezTo>
                <a:cubicBezTo>
                  <a:pt x="3" y="758"/>
                  <a:pt x="3" y="758"/>
                  <a:pt x="3" y="758"/>
                </a:cubicBezTo>
                <a:cubicBezTo>
                  <a:pt x="2" y="760"/>
                  <a:pt x="2" y="760"/>
                  <a:pt x="2" y="760"/>
                </a:cubicBezTo>
                <a:cubicBezTo>
                  <a:pt x="4" y="761"/>
                  <a:pt x="4" y="761"/>
                  <a:pt x="4" y="761"/>
                </a:cubicBezTo>
                <a:cubicBezTo>
                  <a:pt x="130" y="528"/>
                  <a:pt x="369" y="395"/>
                  <a:pt x="616" y="395"/>
                </a:cubicBezTo>
                <a:cubicBezTo>
                  <a:pt x="717" y="395"/>
                  <a:pt x="820" y="418"/>
                  <a:pt x="916" y="465"/>
                </a:cubicBezTo>
                <a:cubicBezTo>
                  <a:pt x="917" y="463"/>
                  <a:pt x="917" y="463"/>
                  <a:pt x="917" y="463"/>
                </a:cubicBezTo>
                <a:cubicBezTo>
                  <a:pt x="915" y="462"/>
                  <a:pt x="915" y="462"/>
                  <a:pt x="915" y="462"/>
                </a:cubicBezTo>
                <a:cubicBezTo>
                  <a:pt x="260" y="1688"/>
                  <a:pt x="260" y="1688"/>
                  <a:pt x="260" y="1688"/>
                </a:cubicBezTo>
                <a:cubicBezTo>
                  <a:pt x="262" y="1689"/>
                  <a:pt x="262" y="1689"/>
                  <a:pt x="262" y="1689"/>
                </a:cubicBezTo>
                <a:cubicBezTo>
                  <a:pt x="263" y="1687"/>
                  <a:pt x="263" y="1687"/>
                  <a:pt x="263" y="1687"/>
                </a:cubicBezTo>
                <a:cubicBezTo>
                  <a:pt x="232" y="1669"/>
                  <a:pt x="203" y="1649"/>
                  <a:pt x="176" y="1627"/>
                </a:cubicBezTo>
                <a:cubicBezTo>
                  <a:pt x="174" y="1629"/>
                  <a:pt x="174" y="1629"/>
                  <a:pt x="174" y="1629"/>
                </a:cubicBezTo>
                <a:cubicBezTo>
                  <a:pt x="176" y="1630"/>
                  <a:pt x="176" y="1630"/>
                  <a:pt x="176" y="1630"/>
                </a:cubicBezTo>
                <a:cubicBezTo>
                  <a:pt x="174" y="1629"/>
                  <a:pt x="174" y="1629"/>
                  <a:pt x="174" y="1629"/>
                </a:cubicBezTo>
                <a:moveTo>
                  <a:pt x="332" y="1728"/>
                </a:moveTo>
                <a:cubicBezTo>
                  <a:pt x="331" y="1730"/>
                  <a:pt x="331" y="1730"/>
                  <a:pt x="331" y="1730"/>
                </a:cubicBezTo>
                <a:cubicBezTo>
                  <a:pt x="428" y="1777"/>
                  <a:pt x="531" y="1800"/>
                  <a:pt x="633" y="1800"/>
                </a:cubicBezTo>
                <a:cubicBezTo>
                  <a:pt x="882" y="1800"/>
                  <a:pt x="1124" y="1665"/>
                  <a:pt x="1250" y="1429"/>
                </a:cubicBezTo>
                <a:cubicBezTo>
                  <a:pt x="1307" y="1323"/>
                  <a:pt x="1333" y="1210"/>
                  <a:pt x="1333" y="1098"/>
                </a:cubicBezTo>
                <a:cubicBezTo>
                  <a:pt x="1333" y="857"/>
                  <a:pt x="1209" y="625"/>
                  <a:pt x="989" y="499"/>
                </a:cubicBezTo>
                <a:cubicBezTo>
                  <a:pt x="988" y="499"/>
                  <a:pt x="988" y="499"/>
                  <a:pt x="987" y="499"/>
                </a:cubicBezTo>
                <a:cubicBezTo>
                  <a:pt x="986" y="500"/>
                  <a:pt x="986" y="500"/>
                  <a:pt x="986" y="500"/>
                </a:cubicBezTo>
                <a:cubicBezTo>
                  <a:pt x="934" y="598"/>
                  <a:pt x="934" y="598"/>
                  <a:pt x="934" y="598"/>
                </a:cubicBezTo>
                <a:cubicBezTo>
                  <a:pt x="933" y="599"/>
                  <a:pt x="933" y="600"/>
                  <a:pt x="934" y="601"/>
                </a:cubicBezTo>
                <a:cubicBezTo>
                  <a:pt x="1116" y="707"/>
                  <a:pt x="1219" y="899"/>
                  <a:pt x="1219" y="1099"/>
                </a:cubicBezTo>
                <a:cubicBezTo>
                  <a:pt x="1219" y="1192"/>
                  <a:pt x="1196" y="1287"/>
                  <a:pt x="1149" y="1375"/>
                </a:cubicBezTo>
                <a:cubicBezTo>
                  <a:pt x="1044" y="1572"/>
                  <a:pt x="842" y="1685"/>
                  <a:pt x="635" y="1685"/>
                </a:cubicBezTo>
                <a:cubicBezTo>
                  <a:pt x="550" y="1685"/>
                  <a:pt x="465" y="1667"/>
                  <a:pt x="385" y="1628"/>
                </a:cubicBezTo>
                <a:cubicBezTo>
                  <a:pt x="384" y="1627"/>
                  <a:pt x="383" y="1628"/>
                  <a:pt x="383" y="1628"/>
                </a:cubicBezTo>
                <a:cubicBezTo>
                  <a:pt x="330" y="1727"/>
                  <a:pt x="330" y="1727"/>
                  <a:pt x="330" y="1727"/>
                </a:cubicBezTo>
                <a:cubicBezTo>
                  <a:pt x="330" y="1728"/>
                  <a:pt x="330" y="1728"/>
                  <a:pt x="330" y="1728"/>
                </a:cubicBezTo>
                <a:cubicBezTo>
                  <a:pt x="330" y="1729"/>
                  <a:pt x="330" y="1729"/>
                  <a:pt x="331" y="1730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86" y="1630"/>
                  <a:pt x="386" y="1630"/>
                  <a:pt x="386" y="1630"/>
                </a:cubicBezTo>
                <a:cubicBezTo>
                  <a:pt x="384" y="1629"/>
                  <a:pt x="384" y="1629"/>
                  <a:pt x="384" y="1629"/>
                </a:cubicBezTo>
                <a:cubicBezTo>
                  <a:pt x="383" y="1631"/>
                  <a:pt x="383" y="1631"/>
                  <a:pt x="383" y="1631"/>
                </a:cubicBezTo>
                <a:cubicBezTo>
                  <a:pt x="464" y="1671"/>
                  <a:pt x="550" y="1689"/>
                  <a:pt x="635" y="1689"/>
                </a:cubicBezTo>
                <a:cubicBezTo>
                  <a:pt x="843" y="1689"/>
                  <a:pt x="1047" y="1576"/>
                  <a:pt x="1153" y="1377"/>
                </a:cubicBezTo>
                <a:cubicBezTo>
                  <a:pt x="1200" y="1288"/>
                  <a:pt x="1223" y="1193"/>
                  <a:pt x="1223" y="1099"/>
                </a:cubicBezTo>
                <a:cubicBezTo>
                  <a:pt x="1223" y="898"/>
                  <a:pt x="1119" y="704"/>
                  <a:pt x="936" y="597"/>
                </a:cubicBezTo>
                <a:cubicBezTo>
                  <a:pt x="935" y="599"/>
                  <a:pt x="935" y="599"/>
                  <a:pt x="935" y="599"/>
                </a:cubicBezTo>
                <a:cubicBezTo>
                  <a:pt x="937" y="600"/>
                  <a:pt x="937" y="600"/>
                  <a:pt x="937" y="600"/>
                </a:cubicBezTo>
                <a:cubicBezTo>
                  <a:pt x="990" y="502"/>
                  <a:pt x="990" y="502"/>
                  <a:pt x="990" y="502"/>
                </a:cubicBezTo>
                <a:cubicBezTo>
                  <a:pt x="988" y="501"/>
                  <a:pt x="988" y="501"/>
                  <a:pt x="988" y="501"/>
                </a:cubicBezTo>
                <a:cubicBezTo>
                  <a:pt x="987" y="503"/>
                  <a:pt x="987" y="503"/>
                  <a:pt x="987" y="503"/>
                </a:cubicBezTo>
                <a:cubicBezTo>
                  <a:pt x="1206" y="628"/>
                  <a:pt x="1329" y="859"/>
                  <a:pt x="1329" y="1098"/>
                </a:cubicBezTo>
                <a:cubicBezTo>
                  <a:pt x="1329" y="1209"/>
                  <a:pt x="1303" y="1322"/>
                  <a:pt x="1246" y="1427"/>
                </a:cubicBezTo>
                <a:cubicBezTo>
                  <a:pt x="1121" y="1662"/>
                  <a:pt x="880" y="1796"/>
                  <a:pt x="633" y="1796"/>
                </a:cubicBezTo>
                <a:cubicBezTo>
                  <a:pt x="532" y="1796"/>
                  <a:pt x="429" y="1773"/>
                  <a:pt x="333" y="1726"/>
                </a:cubicBezTo>
                <a:cubicBezTo>
                  <a:pt x="332" y="1728"/>
                  <a:pt x="332" y="1728"/>
                  <a:pt x="332" y="1728"/>
                </a:cubicBezTo>
                <a:cubicBezTo>
                  <a:pt x="334" y="1729"/>
                  <a:pt x="334" y="1729"/>
                  <a:pt x="334" y="1729"/>
                </a:cubicBezTo>
                <a:cubicBezTo>
                  <a:pt x="332" y="1728"/>
                  <a:pt x="332" y="1728"/>
                  <a:pt x="332" y="1728"/>
                </a:cubicBezTo>
              </a:path>
            </a:pathLst>
          </a:custGeom>
          <a:solidFill>
            <a:srgbClr val="C2C109">
              <a:alpha val="34902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54" name="Freeform 62"/>
          <p:cNvSpPr>
            <a:spLocks/>
          </p:cNvSpPr>
          <p:nvPr/>
        </p:nvSpPr>
        <p:spPr bwMode="auto">
          <a:xfrm>
            <a:off x="0" y="6608452"/>
            <a:ext cx="9144000" cy="249548"/>
          </a:xfrm>
          <a:custGeom>
            <a:avLst/>
            <a:gdLst>
              <a:gd name="T0" fmla="*/ 0 w 4071"/>
              <a:gd name="T1" fmla="*/ 469 h 469"/>
              <a:gd name="T2" fmla="*/ 4071 w 4071"/>
              <a:gd name="T3" fmla="*/ 469 h 469"/>
              <a:gd name="T4" fmla="*/ 4071 w 4071"/>
              <a:gd name="T5" fmla="*/ 0 h 469"/>
              <a:gd name="T6" fmla="*/ 0 w 4071"/>
              <a:gd name="T7" fmla="*/ 0 h 469"/>
              <a:gd name="T8" fmla="*/ 0 w 4071"/>
              <a:gd name="T9" fmla="*/ 469 h 469"/>
              <a:gd name="T10" fmla="*/ 0 w 4071"/>
              <a:gd name="T11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71" h="469">
                <a:moveTo>
                  <a:pt x="0" y="469"/>
                </a:moveTo>
                <a:lnTo>
                  <a:pt x="4071" y="469"/>
                </a:lnTo>
                <a:lnTo>
                  <a:pt x="4071" y="0"/>
                </a:lnTo>
                <a:lnTo>
                  <a:pt x="0" y="0"/>
                </a:lnTo>
                <a:lnTo>
                  <a:pt x="0" y="469"/>
                </a:lnTo>
                <a:lnTo>
                  <a:pt x="0" y="4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6995120" cy="475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BB5C-0424-432F-8639-8DE604AC1791}" type="datetimeFigureOut">
              <a:rPr lang="da-DK" smtClean="0"/>
              <a:t>02-07-2013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30174"/>
            <a:ext cx="2895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630174"/>
            <a:ext cx="2133600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16D7-4CA1-47F6-B3FF-37A689757C13}" type="slidenum">
              <a:rPr lang="da-DK" smtClean="0"/>
              <a:t>‹nr.›</a:t>
            </a:fld>
            <a:endParaRPr lang="da-DK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03" y="4870715"/>
            <a:ext cx="1563598" cy="154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303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8" r:id="rId2"/>
    <p:sldLayoutId id="2147483672" r:id="rId3"/>
    <p:sldLayoutId id="2147483677" r:id="rId4"/>
    <p:sldLayoutId id="2147483654" r:id="rId5"/>
    <p:sldLayoutId id="2147483655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Stigende antal butikker i </a:t>
            </a:r>
            <a:r>
              <a:rPr lang="da-DK" dirty="0" err="1" smtClean="0"/>
              <a:t>danmark</a:t>
            </a:r>
            <a:endParaRPr lang="da-DK" dirty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706987359"/>
              </p:ext>
            </p:extLst>
          </p:nvPr>
        </p:nvGraphicFramePr>
        <p:xfrm>
          <a:off x="1547664" y="141277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622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Produkt status</a:t>
            </a:r>
            <a:endParaRPr lang="da-DK" dirty="0"/>
          </a:p>
        </p:txBody>
      </p:sp>
      <p:graphicFrame>
        <p:nvGraphicFramePr>
          <p:cNvPr id="3" name="Pladsholder til diagra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5181071"/>
              </p:ext>
            </p:extLst>
          </p:nvPr>
        </p:nvGraphicFramePr>
        <p:xfrm>
          <a:off x="468312" y="1125538"/>
          <a:ext cx="8208144" cy="3671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9921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Produkt status</a:t>
            </a:r>
            <a:endParaRPr lang="da-DK" dirty="0"/>
          </a:p>
        </p:txBody>
      </p:sp>
      <p:graphicFrame>
        <p:nvGraphicFramePr>
          <p:cNvPr id="3" name="Pladsholder til diagra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35094"/>
              </p:ext>
            </p:extLst>
          </p:nvPr>
        </p:nvGraphicFramePr>
        <p:xfrm>
          <a:off x="468312" y="1125538"/>
          <a:ext cx="8208144" cy="3671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2963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02411809"/>
              </p:ext>
            </p:extLst>
          </p:nvPr>
        </p:nvGraphicFramePr>
        <p:xfrm>
          <a:off x="971600" y="1196752"/>
          <a:ext cx="7344456" cy="3599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9450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Salgsudvikling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2072566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093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Salgssammenligning</a:t>
            </a:r>
            <a:endParaRPr lang="da-DK" dirty="0"/>
          </a:p>
        </p:txBody>
      </p:sp>
      <p:graphicFrame>
        <p:nvGraphicFramePr>
          <p:cNvPr id="12" name="Tabel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292342"/>
              </p:ext>
            </p:extLst>
          </p:nvPr>
        </p:nvGraphicFramePr>
        <p:xfrm>
          <a:off x="539552" y="980730"/>
          <a:ext cx="8136904" cy="3816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226"/>
                <a:gridCol w="2034226"/>
                <a:gridCol w="2034226"/>
                <a:gridCol w="2034226"/>
              </a:tblGrid>
              <a:tr h="763284">
                <a:tc>
                  <a:txBody>
                    <a:bodyPr/>
                    <a:lstStyle/>
                    <a:p>
                      <a:pPr algn="ctr"/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DVD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mtClean="0"/>
                        <a:t>Blue Ray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Stream</a:t>
                      </a:r>
                      <a:endParaRPr lang="da-DK" dirty="0"/>
                    </a:p>
                  </a:txBody>
                  <a:tcPr anchor="ctr"/>
                </a:tc>
              </a:tr>
              <a:tr h="763284"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2010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4,3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2,4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</a:t>
                      </a:r>
                      <a:endParaRPr lang="da-DK" dirty="0"/>
                    </a:p>
                  </a:txBody>
                  <a:tcPr anchor="ctr"/>
                </a:tc>
              </a:tr>
              <a:tr h="763284"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2011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2,5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4,4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</a:t>
                      </a:r>
                      <a:endParaRPr lang="da-DK" dirty="0"/>
                    </a:p>
                  </a:txBody>
                  <a:tcPr anchor="ctr"/>
                </a:tc>
              </a:tr>
              <a:tr h="763284"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2012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3,5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1,8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</a:t>
                      </a:r>
                      <a:endParaRPr lang="da-DK" dirty="0"/>
                    </a:p>
                  </a:txBody>
                  <a:tcPr anchor="ctr"/>
                </a:tc>
              </a:tr>
              <a:tr h="763284"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2013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4,5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2,8</a:t>
                      </a:r>
                      <a:endParaRPr lang="da-DK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</a:t>
                      </a:r>
                      <a:endParaRPr lang="da-DK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1733227"/>
      </p:ext>
    </p:extLst>
  </p:cSld>
  <p:clrMapOvr>
    <a:masterClrMapping/>
  </p:clrMapOvr>
</p:sld>
</file>

<file path=ppt/theme/theme1.xml><?xml version="1.0" encoding="utf-8"?>
<a:theme xmlns:a="http://schemas.openxmlformats.org/drawingml/2006/main" name="Kursus_Diagrammer">
  <a:themeElements>
    <a:clrScheme name="4D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C2C109"/>
      </a:accent1>
      <a:accent2>
        <a:srgbClr val="CB017D"/>
      </a:accent2>
      <a:accent3>
        <a:srgbClr val="E08B25"/>
      </a:accent3>
      <a:accent4>
        <a:srgbClr val="2A7B83"/>
      </a:accent4>
      <a:accent5>
        <a:srgbClr val="66779B"/>
      </a:accent5>
      <a:accent6>
        <a:srgbClr val="DFDEAE"/>
      </a:accent6>
      <a:hlink>
        <a:srgbClr val="517C85"/>
      </a:hlink>
      <a:folHlink>
        <a:srgbClr val="66779B"/>
      </a:folHlink>
    </a:clrScheme>
    <a:fontScheme name="4D">
      <a:majorFont>
        <a:latin typeface="BigNoodleTitling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EF5453C8CE8B44B8A9316402BA9EDD" ma:contentTypeVersion="0" ma:contentTypeDescription="Create a new document." ma:contentTypeScope="" ma:versionID="11970960e199cd322681bb053255455f">
  <xsd:schema xmlns:xsd="http://www.w3.org/2001/XMLSchema" xmlns:xs="http://www.w3.org/2001/XMLSchema" xmlns:p="http://schemas.microsoft.com/office/2006/metadata/properties" xmlns:ns2="dcded41b-18ce-42eb-995b-8aa2576ee79d" targetNamespace="http://schemas.microsoft.com/office/2006/metadata/properties" ma:root="true" ma:fieldsID="30f3900373c75b8fcb96d3921b4985cf" ns2:_="">
    <xsd:import namespace="dcded41b-18ce-42eb-995b-8aa2576ee79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ded41b-18ce-42eb-995b-8aa2576ee79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cded41b-18ce-42eb-995b-8aa2576ee79d">6SANWJJAEMUQ-171-13</_dlc_DocId>
    <_dlc_DocIdUrl xmlns="dcded41b-18ce-42eb-995b-8aa2576ee79d">
      <Url>https://intranet.4d.dk/grupper/OfficeGroup/_layouts/DocIdRedir.aspx?ID=6SANWJJAEMUQ-171-13</Url>
      <Description>6SANWJJAEMUQ-171-13</Description>
    </_dlc_DocIdUrl>
  </documentManagement>
</p:properties>
</file>

<file path=customXml/itemProps1.xml><?xml version="1.0" encoding="utf-8"?>
<ds:datastoreItem xmlns:ds="http://schemas.openxmlformats.org/officeDocument/2006/customXml" ds:itemID="{DC4202DC-5BF9-400D-95B6-35A568442D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ded41b-18ce-42eb-995b-8aa2576ee7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20278A-8B03-4858-A9F8-624154FF8D5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0F4229F-406C-45C2-AD9D-3AF3DFA91E7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AE5BF8B-3745-4D54-8EAF-FD100514CF6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cded41b-18ce-42eb-995b-8aa2576ee79d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Kursus_Diagrammer</Template>
  <TotalTime>4</TotalTime>
  <Words>40</Words>
  <Application>Microsoft Office PowerPoint</Application>
  <PresentationFormat>Skærmshow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6</vt:i4>
      </vt:variant>
    </vt:vector>
  </HeadingPairs>
  <TitlesOfParts>
    <vt:vector size="7" baseType="lpstr">
      <vt:lpstr>Kursus_Diagrammer</vt:lpstr>
      <vt:lpstr>Stigende antal butikker i danmark</vt:lpstr>
      <vt:lpstr>Produkt status</vt:lpstr>
      <vt:lpstr>Produkt status</vt:lpstr>
      <vt:lpstr>PowerPoint-præsentation</vt:lpstr>
      <vt:lpstr>Salgsudvikling</vt:lpstr>
      <vt:lpstr>Salgssammenligning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Peter Skorstengaard</dc:creator>
  <cp:lastModifiedBy>Peter Skorstengaard</cp:lastModifiedBy>
  <cp:revision>2</cp:revision>
  <dcterms:created xsi:type="dcterms:W3CDTF">2013-07-02T10:48:49Z</dcterms:created>
  <dcterms:modified xsi:type="dcterms:W3CDTF">2013-07-02T10:53:45Z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819e5e66-9fe5-49af-821b-988728125831</vt:lpwstr>
  </property>
  <property fmtid="{D5CDD505-2E9C-101B-9397-08002B2CF9AE}" pid="3" name="ContentTypeId">
    <vt:lpwstr>0x0101000FEF5453C8CE8B44B8A9316402BA9EDD</vt:lpwstr>
  </property>
</Properties>
</file>