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84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Serie 1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Serie 2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Serie 3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3"/>
          <c:order val="3"/>
          <c:tx>
            <c:strRef>
              <c:f>'Ark1'!$E$1</c:f>
              <c:strCache>
                <c:ptCount val="1"/>
                <c:pt idx="0">
                  <c:v>Serie 4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'Ark1'!$E$2:$E$3</c:f>
              <c:numCache>
                <c:formatCode>General</c:formatCode>
                <c:ptCount val="2"/>
                <c:pt idx="0">
                  <c:v>1.6</c:v>
                </c:pt>
                <c:pt idx="1">
                  <c:v>0.4</c:v>
                </c:pt>
              </c:numCache>
            </c:numRef>
          </c:val>
        </c:ser>
        <c:ser>
          <c:idx val="4"/>
          <c:order val="4"/>
          <c:tx>
            <c:strRef>
              <c:f>'Ark1'!$F$1</c:f>
              <c:strCache>
                <c:ptCount val="1"/>
                <c:pt idx="0">
                  <c:v>Serie 5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'Ark1'!$F$2:$F$3</c:f>
              <c:numCache>
                <c:formatCode>General</c:formatCode>
                <c:ptCount val="2"/>
                <c:pt idx="0">
                  <c:v>1.2</c:v>
                </c:pt>
                <c:pt idx="1">
                  <c:v>2.8</c:v>
                </c:pt>
              </c:numCache>
            </c:numRef>
          </c:val>
        </c:ser>
        <c:ser>
          <c:idx val="5"/>
          <c:order val="5"/>
          <c:tx>
            <c:strRef>
              <c:f>'Ark1'!$G$1</c:f>
              <c:strCache>
                <c:ptCount val="1"/>
                <c:pt idx="0">
                  <c:v>Serie 6</c:v>
                </c:pt>
              </c:strCache>
            </c:strRef>
          </c:tx>
          <c:invertIfNegative val="0"/>
          <c:cat>
            <c:strRef>
              <c:f>'Ark1'!$A$2:$A$3</c:f>
              <c:strCache>
                <c:ptCount val="2"/>
                <c:pt idx="0">
                  <c:v>Kategori 1</c:v>
                </c:pt>
                <c:pt idx="1">
                  <c:v>Kategori 2</c:v>
                </c:pt>
              </c:strCache>
            </c:strRef>
          </c:cat>
          <c:val>
            <c:numRef>
              <c:f>'Ark1'!$G$2:$G$3</c:f>
              <c:numCache>
                <c:formatCode>General</c:formatCode>
                <c:ptCount val="2"/>
                <c:pt idx="0">
                  <c:v>0.8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255808"/>
        <c:axId val="121283712"/>
      </c:barChart>
      <c:catAx>
        <c:axId val="121255808"/>
        <c:scaling>
          <c:orientation val="minMax"/>
        </c:scaling>
        <c:delete val="0"/>
        <c:axPos val="b"/>
        <c:majorTickMark val="out"/>
        <c:minorTickMark val="none"/>
        <c:tickLblPos val="nextTo"/>
        <c:crossAx val="121283712"/>
        <c:crosses val="autoZero"/>
        <c:auto val="1"/>
        <c:lblAlgn val="ctr"/>
        <c:lblOffset val="100"/>
        <c:noMultiLvlLbl val="0"/>
      </c:catAx>
      <c:valAx>
        <c:axId val="12128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1255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7496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805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851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5475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1755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16815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599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4200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55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0778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315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62672-4F17-45EC-8DC9-810AB26D8588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2D1FC-BD66-40E1-89C8-948310BD3EB8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1186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Test af Farvetema</a:t>
            </a:r>
            <a:endParaRPr lang="da-DK" dirty="0"/>
          </a:p>
        </p:txBody>
      </p:sp>
      <p:graphicFrame>
        <p:nvGraphicFramePr>
          <p:cNvPr id="6" name="Pladsholder til indhol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86346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4121433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Bølg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</Words>
  <Application>Microsoft Office PowerPoint</Application>
  <PresentationFormat>Skærmshow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</vt:i4>
      </vt:variant>
    </vt:vector>
  </HeadingPairs>
  <TitlesOfParts>
    <vt:vector size="2" baseType="lpstr">
      <vt:lpstr>Kontortema</vt:lpstr>
      <vt:lpstr>Test af Farvetema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af Farvetema</dc:title>
  <dc:creator>peter@skorstengaard.eu</dc:creator>
  <cp:lastModifiedBy>peter@skorstengaard.eu</cp:lastModifiedBy>
  <cp:revision>1</cp:revision>
  <dcterms:created xsi:type="dcterms:W3CDTF">2013-07-03T17:56:02Z</dcterms:created>
  <dcterms:modified xsi:type="dcterms:W3CDTF">2013-07-03T18:03:27Z</dcterms:modified>
</cp:coreProperties>
</file>