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10"/>
  </p:notesMasterIdLst>
  <p:handoutMasterIdLst>
    <p:handoutMasterId r:id="rId11"/>
  </p:handoutMasterIdLst>
  <p:sldIdLst>
    <p:sldId id="269" r:id="rId6"/>
    <p:sldId id="270" r:id="rId7"/>
    <p:sldId id="274" r:id="rId8"/>
    <p:sldId id="282" r:id="rId9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C2C109"/>
    <a:srgbClr val="5F5F5F"/>
    <a:srgbClr val="457B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440" autoAdjust="0"/>
    <p:restoredTop sz="94648" autoAdjust="0"/>
  </p:normalViewPr>
  <p:slideViewPr>
    <p:cSldViewPr>
      <p:cViewPr>
        <p:scale>
          <a:sx n="75" d="100"/>
          <a:sy n="75" d="100"/>
        </p:scale>
        <p:origin x="-126" y="-7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-3834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F:\Excel\Diagramkurser\Diagrammer%20i%20PowerPoint\Opgave-3-Svar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a-D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'Ark1'!$A$2</c:f>
              <c:strCache>
                <c:ptCount val="1"/>
                <c:pt idx="0">
                  <c:v>2010</c:v>
                </c:pt>
              </c:strCache>
            </c:strRef>
          </c:tx>
          <c:invertIfNegative val="0"/>
          <c:cat>
            <c:strRef>
              <c:f>'Ark1'!$B$1:$D$1</c:f>
              <c:strCache>
                <c:ptCount val="3"/>
                <c:pt idx="0">
                  <c:v>DVD</c:v>
                </c:pt>
                <c:pt idx="1">
                  <c:v>BlueRay</c:v>
                </c:pt>
                <c:pt idx="2">
                  <c:v>Stream</c:v>
                </c:pt>
              </c:strCache>
            </c:strRef>
          </c:cat>
          <c:val>
            <c:numRef>
              <c:f>'Ark1'!$B$2:$D$2</c:f>
              <c:numCache>
                <c:formatCode>General</c:formatCode>
                <c:ptCount val="3"/>
                <c:pt idx="0">
                  <c:v>2.2999999999999998</c:v>
                </c:pt>
                <c:pt idx="1">
                  <c:v>2.4</c:v>
                </c:pt>
                <c:pt idx="2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42045440"/>
        <c:axId val="42046976"/>
      </c:barChart>
      <c:catAx>
        <c:axId val="42045440"/>
        <c:scaling>
          <c:orientation val="minMax"/>
        </c:scaling>
        <c:delete val="0"/>
        <c:axPos val="b"/>
        <c:majorTickMark val="out"/>
        <c:minorTickMark val="none"/>
        <c:tickLblPos val="nextTo"/>
        <c:crossAx val="42046976"/>
        <c:crosses val="autoZero"/>
        <c:auto val="1"/>
        <c:lblAlgn val="ctr"/>
        <c:lblOffset val="100"/>
        <c:noMultiLvlLbl val="0"/>
      </c:catAx>
      <c:valAx>
        <c:axId val="42046976"/>
        <c:scaling>
          <c:orientation val="minMax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204544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da-DK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a-D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'Ark1'!$B$1</c:f>
              <c:strCache>
                <c:ptCount val="1"/>
                <c:pt idx="0">
                  <c:v>Rengøring</c:v>
                </c:pt>
              </c:strCache>
            </c:strRef>
          </c:tx>
          <c:invertIfNegative val="0"/>
          <c:cat>
            <c:strRef>
              <c:f>'Ark1'!$A$2</c:f>
              <c:strCache>
                <c:ptCount val="1"/>
                <c:pt idx="0">
                  <c:v>Jyderup</c:v>
                </c:pt>
              </c:strCache>
            </c:strRef>
          </c:cat>
          <c:val>
            <c:numRef>
              <c:f>'Ark1'!$B$2</c:f>
              <c:numCache>
                <c:formatCode>General</c:formatCode>
                <c:ptCount val="1"/>
                <c:pt idx="0">
                  <c:v>3000</c:v>
                </c:pt>
              </c:numCache>
            </c:numRef>
          </c:val>
        </c:ser>
        <c:ser>
          <c:idx val="1"/>
          <c:order val="1"/>
          <c:tx>
            <c:strRef>
              <c:f>'Ark1'!$C$1</c:f>
              <c:strCache>
                <c:ptCount val="1"/>
                <c:pt idx="0">
                  <c:v>forsikringer</c:v>
                </c:pt>
              </c:strCache>
            </c:strRef>
          </c:tx>
          <c:invertIfNegative val="0"/>
          <c:cat>
            <c:strRef>
              <c:f>'Ark1'!$A$2</c:f>
              <c:strCache>
                <c:ptCount val="1"/>
                <c:pt idx="0">
                  <c:v>Jyderup</c:v>
                </c:pt>
              </c:strCache>
            </c:strRef>
          </c:cat>
          <c:val>
            <c:numRef>
              <c:f>'Ark1'!$C$2</c:f>
              <c:numCache>
                <c:formatCode>General</c:formatCode>
                <c:ptCount val="1"/>
                <c:pt idx="0">
                  <c:v>1100</c:v>
                </c:pt>
              </c:numCache>
            </c:numRef>
          </c:val>
        </c:ser>
        <c:ser>
          <c:idx val="2"/>
          <c:order val="2"/>
          <c:tx>
            <c:strRef>
              <c:f>'Ark1'!$D$1</c:f>
              <c:strCache>
                <c:ptCount val="1"/>
                <c:pt idx="0">
                  <c:v>vinduesvask</c:v>
                </c:pt>
              </c:strCache>
            </c:strRef>
          </c:tx>
          <c:invertIfNegative val="0"/>
          <c:cat>
            <c:strRef>
              <c:f>'Ark1'!$A$2</c:f>
              <c:strCache>
                <c:ptCount val="1"/>
                <c:pt idx="0">
                  <c:v>Jyderup</c:v>
                </c:pt>
              </c:strCache>
            </c:strRef>
          </c:cat>
          <c:val>
            <c:numRef>
              <c:f>'Ark1'!$D$2</c:f>
              <c:numCache>
                <c:formatCode>General</c:formatCode>
                <c:ptCount val="1"/>
                <c:pt idx="0">
                  <c:v>800</c:v>
                </c:pt>
              </c:numCache>
            </c:numRef>
          </c:val>
        </c:ser>
        <c:ser>
          <c:idx val="3"/>
          <c:order val="3"/>
          <c:tx>
            <c:strRef>
              <c:f>'Ark1'!$E$1</c:f>
              <c:strCache>
                <c:ptCount val="1"/>
                <c:pt idx="0">
                  <c:v>Løn</c:v>
                </c:pt>
              </c:strCache>
            </c:strRef>
          </c:tx>
          <c:invertIfNegative val="0"/>
          <c:cat>
            <c:strRef>
              <c:f>'Ark1'!$A$2</c:f>
              <c:strCache>
                <c:ptCount val="1"/>
                <c:pt idx="0">
                  <c:v>Jyderup</c:v>
                </c:pt>
              </c:strCache>
            </c:strRef>
          </c:cat>
          <c:val>
            <c:numRef>
              <c:f>'Ark1'!$E$2</c:f>
              <c:numCache>
                <c:formatCode>General</c:formatCode>
                <c:ptCount val="1"/>
                <c:pt idx="0">
                  <c:v>16000</c:v>
                </c:pt>
              </c:numCache>
            </c:numRef>
          </c:val>
        </c:ser>
        <c:ser>
          <c:idx val="4"/>
          <c:order val="4"/>
          <c:tx>
            <c:strRef>
              <c:f>'Ark1'!$F$1</c:f>
              <c:strCache>
                <c:ptCount val="1"/>
                <c:pt idx="0">
                  <c:v>Drikkevarer</c:v>
                </c:pt>
              </c:strCache>
            </c:strRef>
          </c:tx>
          <c:invertIfNegative val="0"/>
          <c:cat>
            <c:strRef>
              <c:f>'Ark1'!$A$2</c:f>
              <c:strCache>
                <c:ptCount val="1"/>
                <c:pt idx="0">
                  <c:v>Jyderup</c:v>
                </c:pt>
              </c:strCache>
            </c:strRef>
          </c:cat>
          <c:val>
            <c:numRef>
              <c:f>'Ark1'!$F$2</c:f>
              <c:numCache>
                <c:formatCode>General</c:formatCode>
                <c:ptCount val="1"/>
                <c:pt idx="0">
                  <c:v>2100</c:v>
                </c:pt>
              </c:numCache>
            </c:numRef>
          </c:val>
        </c:ser>
        <c:ser>
          <c:idx val="5"/>
          <c:order val="5"/>
          <c:tx>
            <c:strRef>
              <c:f>'Ark1'!$G$1</c:f>
              <c:strCache>
                <c:ptCount val="1"/>
                <c:pt idx="0">
                  <c:v>snacks</c:v>
                </c:pt>
              </c:strCache>
            </c:strRef>
          </c:tx>
          <c:invertIfNegative val="0"/>
          <c:cat>
            <c:strRef>
              <c:f>'Ark1'!$A$2</c:f>
              <c:strCache>
                <c:ptCount val="1"/>
                <c:pt idx="0">
                  <c:v>Jyderup</c:v>
                </c:pt>
              </c:strCache>
            </c:strRef>
          </c:cat>
          <c:val>
            <c:numRef>
              <c:f>'Ark1'!$G$2</c:f>
              <c:numCache>
                <c:formatCode>General</c:formatCode>
                <c:ptCount val="1"/>
                <c:pt idx="0">
                  <c:v>2300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0263424"/>
        <c:axId val="140264960"/>
      </c:barChart>
      <c:catAx>
        <c:axId val="140263424"/>
        <c:scaling>
          <c:orientation val="minMax"/>
        </c:scaling>
        <c:delete val="0"/>
        <c:axPos val="b"/>
        <c:majorTickMark val="out"/>
        <c:minorTickMark val="none"/>
        <c:tickLblPos val="nextTo"/>
        <c:crossAx val="140264960"/>
        <c:crosses val="autoZero"/>
        <c:auto val="1"/>
        <c:lblAlgn val="ctr"/>
        <c:lblOffset val="100"/>
        <c:noMultiLvlLbl val="0"/>
      </c:catAx>
      <c:valAx>
        <c:axId val="14026496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4026342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da-DK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a-D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'Ark1'!$B$1</c:f>
              <c:strCache>
                <c:ptCount val="1"/>
                <c:pt idx="0">
                  <c:v>DVD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cat>
            <c:numRef>
              <c:f>'Ark1'!$A$2:$A$5</c:f>
              <c:numCache>
                <c:formatCode>General</c:formatCod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</c:numCache>
            </c:numRef>
          </c:cat>
          <c:val>
            <c:numRef>
              <c:f>'Ark1'!$B$2:$B$5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'Ark1'!$C$1</c:f>
              <c:strCache>
                <c:ptCount val="1"/>
                <c:pt idx="0">
                  <c:v>BlueRay</c:v>
                </c:pt>
              </c:strCache>
            </c:strRef>
          </c:tx>
          <c:invertIfNegative val="0"/>
          <c:cat>
            <c:numRef>
              <c:f>'Ark1'!$A$2:$A$5</c:f>
              <c:numCache>
                <c:formatCode>General</c:formatCod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</c:numCache>
            </c:numRef>
          </c:cat>
          <c:val>
            <c:numRef>
              <c:f>'Ark1'!$C$2:$C$5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'Ark1'!$D$1</c:f>
              <c:strCache>
                <c:ptCount val="1"/>
                <c:pt idx="0">
                  <c:v>Stream</c:v>
                </c:pt>
              </c:strCache>
            </c:strRef>
          </c:tx>
          <c:invertIfNegative val="0"/>
          <c:cat>
            <c:numRef>
              <c:f>'Ark1'!$A$2:$A$5</c:f>
              <c:numCache>
                <c:formatCode>General</c:formatCod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</c:numCache>
            </c:numRef>
          </c:cat>
          <c:val>
            <c:numRef>
              <c:f>'Ark1'!$D$2:$D$5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0343552"/>
        <c:axId val="140349440"/>
      </c:barChart>
      <c:catAx>
        <c:axId val="1403435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40349440"/>
        <c:crosses val="autoZero"/>
        <c:auto val="1"/>
        <c:lblAlgn val="ctr"/>
        <c:lblOffset val="100"/>
        <c:noMultiLvlLbl val="0"/>
      </c:catAx>
      <c:valAx>
        <c:axId val="14034944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403435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da-DK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a-D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da-DK" sz="1600" dirty="0"/>
              <a:t>Salg </a:t>
            </a:r>
            <a:r>
              <a:rPr lang="da-DK" sz="1600" baseline="0" dirty="0"/>
              <a:t>Januar - Februar</a:t>
            </a:r>
            <a:endParaRPr lang="da-DK" sz="1600" dirty="0"/>
          </a:p>
        </c:rich>
      </c:tx>
      <c:layout>
        <c:manualLayout>
          <c:xMode val="edge"/>
          <c:yMode val="edge"/>
          <c:x val="0.29240075512016861"/>
          <c:y val="3.6079333798130914E-2"/>
        </c:manualLayout>
      </c:layout>
      <c:overlay val="1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Salgsdata!$B$5</c:f>
              <c:strCache>
                <c:ptCount val="1"/>
                <c:pt idx="0">
                  <c:v>Januar</c:v>
                </c:pt>
              </c:strCache>
            </c:strRef>
          </c:tx>
          <c:invertIfNegative val="0"/>
          <c:cat>
            <c:strRef>
              <c:f>Salgsdata!$A$6:$A$8</c:f>
              <c:strCache>
                <c:ptCount val="3"/>
                <c:pt idx="0">
                  <c:v>Drama</c:v>
                </c:pt>
                <c:pt idx="1">
                  <c:v>Komedie</c:v>
                </c:pt>
                <c:pt idx="2">
                  <c:v>Action</c:v>
                </c:pt>
              </c:strCache>
            </c:strRef>
          </c:cat>
          <c:val>
            <c:numRef>
              <c:f>Salgsdata!$B$6:$B$8</c:f>
              <c:numCache>
                <c:formatCode>#,##0</c:formatCode>
                <c:ptCount val="3"/>
                <c:pt idx="0">
                  <c:v>190</c:v>
                </c:pt>
                <c:pt idx="1">
                  <c:v>126</c:v>
                </c:pt>
                <c:pt idx="2">
                  <c:v>10</c:v>
                </c:pt>
              </c:numCache>
            </c:numRef>
          </c:val>
        </c:ser>
        <c:ser>
          <c:idx val="1"/>
          <c:order val="1"/>
          <c:tx>
            <c:strRef>
              <c:f>Salgsdata!$C$5</c:f>
              <c:strCache>
                <c:ptCount val="1"/>
                <c:pt idx="0">
                  <c:v>Februar</c:v>
                </c:pt>
              </c:strCache>
            </c:strRef>
          </c:tx>
          <c:invertIfNegative val="0"/>
          <c:cat>
            <c:strRef>
              <c:f>Salgsdata!$A$6:$A$8</c:f>
              <c:strCache>
                <c:ptCount val="3"/>
                <c:pt idx="0">
                  <c:v>Drama</c:v>
                </c:pt>
                <c:pt idx="1">
                  <c:v>Komedie</c:v>
                </c:pt>
                <c:pt idx="2">
                  <c:v>Action</c:v>
                </c:pt>
              </c:strCache>
            </c:strRef>
          </c:cat>
          <c:val>
            <c:numRef>
              <c:f>Salgsdata!$C$6:$C$8</c:f>
              <c:numCache>
                <c:formatCode>#,##0</c:formatCode>
                <c:ptCount val="3"/>
                <c:pt idx="0">
                  <c:v>96</c:v>
                </c:pt>
                <c:pt idx="1">
                  <c:v>21</c:v>
                </c:pt>
                <c:pt idx="2">
                  <c:v>100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5793408"/>
        <c:axId val="85815680"/>
      </c:barChart>
      <c:catAx>
        <c:axId val="85793408"/>
        <c:scaling>
          <c:orientation val="minMax"/>
        </c:scaling>
        <c:delete val="0"/>
        <c:axPos val="b"/>
        <c:majorTickMark val="out"/>
        <c:minorTickMark val="none"/>
        <c:tickLblPos val="nextTo"/>
        <c:crossAx val="85815680"/>
        <c:crosses val="autoZero"/>
        <c:auto val="1"/>
        <c:lblAlgn val="ctr"/>
        <c:lblOffset val="100"/>
        <c:noMultiLvlLbl val="0"/>
      </c:catAx>
      <c:valAx>
        <c:axId val="85815680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crossAx val="85793408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35A258-233B-4FC3-AD70-21A11E07A369}" type="datetimeFigureOut">
              <a:rPr lang="da-DK" smtClean="0"/>
              <a:t>03-07-2013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EA9D24-740F-4C93-AF44-39ADA7A595CB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2665787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7ECD6D-267D-4DE8-BA3D-14007BE1A5D6}" type="datetimeFigureOut">
              <a:rPr lang="da-DK" smtClean="0"/>
              <a:t>03-07-2013</a:t>
            </a:fld>
            <a:endParaRPr lang="da-D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323541-DD65-4740-A7F6-607CCBCE10B7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159886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 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2708920"/>
            <a:ext cx="7772400" cy="1226567"/>
          </a:xfrm>
        </p:spPr>
        <p:txBody>
          <a:bodyPr anchor="b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da-DK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544" y="3933056"/>
            <a:ext cx="6840760" cy="1705744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da-DK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630174"/>
            <a:ext cx="2133600" cy="2061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ADBB5C-0424-432F-8639-8DE604AC1791}" type="datetimeFigureOut">
              <a:rPr lang="da-DK" smtClean="0"/>
              <a:t>03-07-2013</a:t>
            </a:fld>
            <a:endParaRPr lang="da-DK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630174"/>
            <a:ext cx="2895600" cy="2061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630174"/>
            <a:ext cx="2133600" cy="2061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4E16D7-4CA1-47F6-B3FF-37A689757C13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7028318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DBB5C-0424-432F-8639-8DE604AC1791}" type="datetimeFigureOut">
              <a:rPr lang="da-DK" smtClean="0"/>
              <a:t>03-07-2013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E16D7-4CA1-47F6-B3FF-37A689757C13}" type="slidenum">
              <a:rPr lang="da-DK" smtClean="0"/>
              <a:t>‹nr.›</a:t>
            </a:fld>
            <a:endParaRPr lang="da-DK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67544" y="260648"/>
            <a:ext cx="7128792" cy="540037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224244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res Dia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DBB5C-0424-432F-8639-8DE604AC1791}" type="datetimeFigureOut">
              <a:rPr lang="da-DK" smtClean="0"/>
              <a:t>03-07-2013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E16D7-4CA1-47F6-B3FF-37A689757C13}" type="slidenum">
              <a:rPr lang="da-DK" smtClean="0"/>
              <a:t>‹nr.›</a:t>
            </a:fld>
            <a:endParaRPr lang="da-DK" dirty="0"/>
          </a:p>
        </p:txBody>
      </p:sp>
      <p:sp>
        <p:nvSpPr>
          <p:cNvPr id="7" name="Pladsholder til diagram 6"/>
          <p:cNvSpPr>
            <a:spLocks noGrp="1"/>
          </p:cNvSpPr>
          <p:nvPr>
            <p:ph type="chart" sz="quarter" idx="13"/>
          </p:nvPr>
        </p:nvSpPr>
        <p:spPr>
          <a:xfrm>
            <a:off x="468313" y="1124745"/>
            <a:ext cx="8207375" cy="453628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2783323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da-DK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DBB5C-0424-432F-8639-8DE604AC1791}" type="datetimeFigureOut">
              <a:rPr lang="da-DK" smtClean="0"/>
              <a:t>03-07-2013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E16D7-4CA1-47F6-B3FF-37A689757C13}" type="slidenum">
              <a:rPr lang="da-DK" smtClean="0"/>
              <a:t>‹nr.›</a:t>
            </a:fld>
            <a:endParaRPr lang="da-DK"/>
          </a:p>
        </p:txBody>
      </p:sp>
      <p:cxnSp>
        <p:nvCxnSpPr>
          <p:cNvPr id="6" name="Straight Connector 19"/>
          <p:cNvCxnSpPr>
            <a:cxnSpLocks noChangeShapeType="1"/>
          </p:cNvCxnSpPr>
          <p:nvPr userDrawn="1"/>
        </p:nvCxnSpPr>
        <p:spPr bwMode="auto">
          <a:xfrm>
            <a:off x="468313" y="764704"/>
            <a:ext cx="7343775" cy="1587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3299899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DBB5C-0424-432F-8639-8DE604AC1791}" type="datetimeFigureOut">
              <a:rPr lang="da-DK" smtClean="0"/>
              <a:t>03-07-2013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E16D7-4CA1-47F6-B3FF-37A689757C13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812905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ext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86409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cxnSp>
        <p:nvCxnSpPr>
          <p:cNvPr id="9" name="Straight Connector 19"/>
          <p:cNvCxnSpPr>
            <a:cxnSpLocks noChangeShapeType="1"/>
          </p:cNvCxnSpPr>
          <p:nvPr userDrawn="1"/>
        </p:nvCxnSpPr>
        <p:spPr bwMode="auto">
          <a:xfrm>
            <a:off x="468313" y="764704"/>
            <a:ext cx="7343775" cy="1587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630174"/>
            <a:ext cx="2133600" cy="2061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ADBB5C-0424-432F-8639-8DE604AC1791}" type="datetimeFigureOut">
              <a:rPr lang="da-DK" smtClean="0"/>
              <a:t>03-07-2013</a:t>
            </a:fld>
            <a:endParaRPr lang="da-DK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630174"/>
            <a:ext cx="2895600" cy="2061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630174"/>
            <a:ext cx="2133600" cy="2061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4E16D7-4CA1-47F6-B3FF-37A689757C13}" type="slidenum">
              <a:rPr lang="da-DK" smtClean="0"/>
              <a:t>‹nr.›</a:t>
            </a:fld>
            <a:endParaRPr lang="da-DK"/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67544" y="980728"/>
            <a:ext cx="8208912" cy="468029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034886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Vores Dia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DBB5C-0424-432F-8639-8DE604AC1791}" type="datetimeFigureOut">
              <a:rPr lang="da-DK" smtClean="0"/>
              <a:t>03-07-2013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E16D7-4CA1-47F6-B3FF-37A689757C13}" type="slidenum">
              <a:rPr lang="da-DK" smtClean="0"/>
              <a:t>‹nr.›</a:t>
            </a:fld>
            <a:endParaRPr lang="da-DK" dirty="0"/>
          </a:p>
        </p:txBody>
      </p:sp>
      <p:sp>
        <p:nvSpPr>
          <p:cNvPr id="7" name="Pladsholder til diagram 6"/>
          <p:cNvSpPr>
            <a:spLocks noGrp="1"/>
          </p:cNvSpPr>
          <p:nvPr>
            <p:ph type="chart" sz="quarter" idx="13"/>
          </p:nvPr>
        </p:nvSpPr>
        <p:spPr>
          <a:xfrm>
            <a:off x="468313" y="1124745"/>
            <a:ext cx="8207375" cy="453628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2783323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9"/>
          <p:cNvSpPr>
            <a:spLocks/>
          </p:cNvSpPr>
          <p:nvPr/>
        </p:nvSpPr>
        <p:spPr bwMode="auto">
          <a:xfrm>
            <a:off x="402761" y="5939869"/>
            <a:ext cx="9236196" cy="668582"/>
          </a:xfrm>
          <a:prstGeom prst="round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a-DK"/>
          </a:p>
        </p:txBody>
      </p:sp>
      <p:sp>
        <p:nvSpPr>
          <p:cNvPr id="73" name="Freeform 14"/>
          <p:cNvSpPr>
            <a:spLocks noEditPoints="1"/>
          </p:cNvSpPr>
          <p:nvPr/>
        </p:nvSpPr>
        <p:spPr bwMode="auto">
          <a:xfrm>
            <a:off x="6501766" y="3533851"/>
            <a:ext cx="5284468" cy="6149199"/>
          </a:xfrm>
          <a:custGeom>
            <a:avLst/>
            <a:gdLst>
              <a:gd name="T0" fmla="*/ 883 w 1589"/>
              <a:gd name="T1" fmla="*/ 114 h 1800"/>
              <a:gd name="T2" fmla="*/ 1377 w 1589"/>
              <a:gd name="T3" fmla="*/ 384 h 1800"/>
              <a:gd name="T4" fmla="*/ 798 w 1589"/>
              <a:gd name="T5" fmla="*/ 118 h 1800"/>
              <a:gd name="T6" fmla="*/ 797 w 1589"/>
              <a:gd name="T7" fmla="*/ 119 h 1800"/>
              <a:gd name="T8" fmla="*/ 1378 w 1589"/>
              <a:gd name="T9" fmla="*/ 388 h 1800"/>
              <a:gd name="T10" fmla="*/ 883 w 1589"/>
              <a:gd name="T11" fmla="*/ 110 h 1800"/>
              <a:gd name="T12" fmla="*/ 797 w 1589"/>
              <a:gd name="T13" fmla="*/ 119 h 1800"/>
              <a:gd name="T14" fmla="*/ 191 w 1589"/>
              <a:gd name="T15" fmla="*/ 792 h 1800"/>
              <a:gd name="T16" fmla="*/ 217 w 1589"/>
              <a:gd name="T17" fmla="*/ 897 h 1800"/>
              <a:gd name="T18" fmla="*/ 1533 w 1589"/>
              <a:gd name="T19" fmla="*/ 444 h 1800"/>
              <a:gd name="T20" fmla="*/ 657 w 1589"/>
              <a:gd name="T21" fmla="*/ 38 h 1800"/>
              <a:gd name="T22" fmla="*/ 192 w 1589"/>
              <a:gd name="T23" fmla="*/ 790 h 1800"/>
              <a:gd name="T24" fmla="*/ 194 w 1589"/>
              <a:gd name="T25" fmla="*/ 794 h 1800"/>
              <a:gd name="T26" fmla="*/ 843 w 1589"/>
              <a:gd name="T27" fmla="*/ 569 h 1800"/>
              <a:gd name="T28" fmla="*/ 659 w 1589"/>
              <a:gd name="T29" fmla="*/ 41 h 1800"/>
              <a:gd name="T30" fmla="*/ 1531 w 1589"/>
              <a:gd name="T31" fmla="*/ 445 h 1800"/>
              <a:gd name="T32" fmla="*/ 216 w 1589"/>
              <a:gd name="T33" fmla="*/ 896 h 1800"/>
              <a:gd name="T34" fmla="*/ 193 w 1589"/>
              <a:gd name="T35" fmla="*/ 792 h 1800"/>
              <a:gd name="T36" fmla="*/ 241 w 1589"/>
              <a:gd name="T37" fmla="*/ 972 h 1800"/>
              <a:gd name="T38" fmla="*/ 1117 w 1589"/>
              <a:gd name="T39" fmla="*/ 1379 h 1800"/>
              <a:gd name="T40" fmla="*/ 1558 w 1589"/>
              <a:gd name="T41" fmla="*/ 519 h 1800"/>
              <a:gd name="T42" fmla="*/ 1449 w 1589"/>
              <a:gd name="T43" fmla="*/ 557 h 1800"/>
              <a:gd name="T44" fmla="*/ 888 w 1589"/>
              <a:gd name="T45" fmla="*/ 1303 h 1800"/>
              <a:gd name="T46" fmla="*/ 240 w 1589"/>
              <a:gd name="T47" fmla="*/ 970 h 1800"/>
              <a:gd name="T48" fmla="*/ 241 w 1589"/>
              <a:gd name="T49" fmla="*/ 972 h 1800"/>
              <a:gd name="T50" fmla="*/ 346 w 1589"/>
              <a:gd name="T51" fmla="*/ 936 h 1800"/>
              <a:gd name="T52" fmla="*/ 1081 w 1589"/>
              <a:gd name="T53" fmla="*/ 1274 h 1800"/>
              <a:gd name="T54" fmla="*/ 1451 w 1589"/>
              <a:gd name="T55" fmla="*/ 557 h 1800"/>
              <a:gd name="T56" fmla="*/ 1557 w 1589"/>
              <a:gd name="T57" fmla="*/ 521 h 1800"/>
              <a:gd name="T58" fmla="*/ 1115 w 1589"/>
              <a:gd name="T59" fmla="*/ 1375 h 1800"/>
              <a:gd name="T60" fmla="*/ 241 w 1589"/>
              <a:gd name="T61" fmla="*/ 972 h 1800"/>
              <a:gd name="T62" fmla="*/ 159 w 1589"/>
              <a:gd name="T63" fmla="*/ 723 h 1800"/>
              <a:gd name="T64" fmla="*/ 764 w 1589"/>
              <a:gd name="T65" fmla="*/ 526 h 1800"/>
              <a:gd name="T66" fmla="*/ 547 w 1589"/>
              <a:gd name="T67" fmla="*/ 927 h 1800"/>
              <a:gd name="T68" fmla="*/ 160 w 1589"/>
              <a:gd name="T69" fmla="*/ 724 h 1800"/>
              <a:gd name="T70" fmla="*/ 547 w 1589"/>
              <a:gd name="T71" fmla="*/ 932 h 1800"/>
              <a:gd name="T72" fmla="*/ 767 w 1589"/>
              <a:gd name="T73" fmla="*/ 523 h 1800"/>
              <a:gd name="T74" fmla="*/ 157 w 1589"/>
              <a:gd name="T75" fmla="*/ 722 h 1800"/>
              <a:gd name="T76" fmla="*/ 159 w 1589"/>
              <a:gd name="T77" fmla="*/ 723 h 1800"/>
              <a:gd name="T78" fmla="*/ 261 w 1589"/>
              <a:gd name="T79" fmla="*/ 1690 h 1800"/>
              <a:gd name="T80" fmla="*/ 919 w 1589"/>
              <a:gd name="T81" fmla="*/ 464 h 1800"/>
              <a:gd name="T82" fmla="*/ 616 w 1589"/>
              <a:gd name="T83" fmla="*/ 391 h 1800"/>
              <a:gd name="T84" fmla="*/ 1 w 1589"/>
              <a:gd name="T85" fmla="*/ 762 h 1800"/>
              <a:gd name="T86" fmla="*/ 173 w 1589"/>
              <a:gd name="T87" fmla="*/ 1630 h 1800"/>
              <a:gd name="T88" fmla="*/ 499 w 1589"/>
              <a:gd name="T89" fmla="*/ 1025 h 1800"/>
              <a:gd name="T90" fmla="*/ 3 w 1589"/>
              <a:gd name="T91" fmla="*/ 758 h 1800"/>
              <a:gd name="T92" fmla="*/ 616 w 1589"/>
              <a:gd name="T93" fmla="*/ 395 h 1800"/>
              <a:gd name="T94" fmla="*/ 915 w 1589"/>
              <a:gd name="T95" fmla="*/ 462 h 1800"/>
              <a:gd name="T96" fmla="*/ 263 w 1589"/>
              <a:gd name="T97" fmla="*/ 1687 h 1800"/>
              <a:gd name="T98" fmla="*/ 176 w 1589"/>
              <a:gd name="T99" fmla="*/ 1630 h 1800"/>
              <a:gd name="T100" fmla="*/ 331 w 1589"/>
              <a:gd name="T101" fmla="*/ 1730 h 1800"/>
              <a:gd name="T102" fmla="*/ 1333 w 1589"/>
              <a:gd name="T103" fmla="*/ 1098 h 1800"/>
              <a:gd name="T104" fmla="*/ 986 w 1589"/>
              <a:gd name="T105" fmla="*/ 500 h 1800"/>
              <a:gd name="T106" fmla="*/ 1219 w 1589"/>
              <a:gd name="T107" fmla="*/ 1099 h 1800"/>
              <a:gd name="T108" fmla="*/ 385 w 1589"/>
              <a:gd name="T109" fmla="*/ 1628 h 1800"/>
              <a:gd name="T110" fmla="*/ 330 w 1589"/>
              <a:gd name="T111" fmla="*/ 1728 h 1800"/>
              <a:gd name="T112" fmla="*/ 334 w 1589"/>
              <a:gd name="T113" fmla="*/ 1729 h 1800"/>
              <a:gd name="T114" fmla="*/ 383 w 1589"/>
              <a:gd name="T115" fmla="*/ 1631 h 1800"/>
              <a:gd name="T116" fmla="*/ 1223 w 1589"/>
              <a:gd name="T117" fmla="*/ 1099 h 1800"/>
              <a:gd name="T118" fmla="*/ 937 w 1589"/>
              <a:gd name="T119" fmla="*/ 600 h 1800"/>
              <a:gd name="T120" fmla="*/ 987 w 1589"/>
              <a:gd name="T121" fmla="*/ 503 h 1800"/>
              <a:gd name="T122" fmla="*/ 633 w 1589"/>
              <a:gd name="T123" fmla="*/ 1796 h 1800"/>
              <a:gd name="T124" fmla="*/ 334 w 1589"/>
              <a:gd name="T125" fmla="*/ 172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89" h="1800">
                <a:moveTo>
                  <a:pt x="798" y="118"/>
                </a:moveTo>
                <a:cubicBezTo>
                  <a:pt x="799" y="120"/>
                  <a:pt x="799" y="120"/>
                  <a:pt x="799" y="120"/>
                </a:cubicBezTo>
                <a:cubicBezTo>
                  <a:pt x="827" y="116"/>
                  <a:pt x="855" y="114"/>
                  <a:pt x="883" y="114"/>
                </a:cubicBezTo>
                <a:cubicBezTo>
                  <a:pt x="1082" y="114"/>
                  <a:pt x="1271" y="217"/>
                  <a:pt x="1376" y="387"/>
                </a:cubicBezTo>
                <a:cubicBezTo>
                  <a:pt x="1378" y="386"/>
                  <a:pt x="1378" y="386"/>
                  <a:pt x="1378" y="386"/>
                </a:cubicBezTo>
                <a:cubicBezTo>
                  <a:pt x="1377" y="384"/>
                  <a:pt x="1377" y="384"/>
                  <a:pt x="1377" y="384"/>
                </a:cubicBezTo>
                <a:cubicBezTo>
                  <a:pt x="943" y="533"/>
                  <a:pt x="943" y="533"/>
                  <a:pt x="943" y="533"/>
                </a:cubicBezTo>
                <a:cubicBezTo>
                  <a:pt x="800" y="118"/>
                  <a:pt x="800" y="118"/>
                  <a:pt x="800" y="118"/>
                </a:cubicBezTo>
                <a:cubicBezTo>
                  <a:pt x="798" y="118"/>
                  <a:pt x="798" y="118"/>
                  <a:pt x="798" y="118"/>
                </a:cubicBezTo>
                <a:cubicBezTo>
                  <a:pt x="799" y="120"/>
                  <a:pt x="799" y="120"/>
                  <a:pt x="799" y="120"/>
                </a:cubicBezTo>
                <a:cubicBezTo>
                  <a:pt x="798" y="118"/>
                  <a:pt x="798" y="118"/>
                  <a:pt x="798" y="118"/>
                </a:cubicBezTo>
                <a:cubicBezTo>
                  <a:pt x="797" y="119"/>
                  <a:pt x="797" y="119"/>
                  <a:pt x="797" y="119"/>
                </a:cubicBezTo>
                <a:cubicBezTo>
                  <a:pt x="940" y="536"/>
                  <a:pt x="940" y="536"/>
                  <a:pt x="940" y="536"/>
                </a:cubicBezTo>
                <a:cubicBezTo>
                  <a:pt x="941" y="537"/>
                  <a:pt x="942" y="537"/>
                  <a:pt x="943" y="537"/>
                </a:cubicBezTo>
                <a:cubicBezTo>
                  <a:pt x="1378" y="388"/>
                  <a:pt x="1378" y="388"/>
                  <a:pt x="1378" y="388"/>
                </a:cubicBezTo>
                <a:cubicBezTo>
                  <a:pt x="1379" y="388"/>
                  <a:pt x="1380" y="387"/>
                  <a:pt x="1380" y="386"/>
                </a:cubicBezTo>
                <a:cubicBezTo>
                  <a:pt x="1380" y="385"/>
                  <a:pt x="1380" y="385"/>
                  <a:pt x="1380" y="385"/>
                </a:cubicBezTo>
                <a:cubicBezTo>
                  <a:pt x="1273" y="213"/>
                  <a:pt x="1084" y="110"/>
                  <a:pt x="883" y="110"/>
                </a:cubicBezTo>
                <a:cubicBezTo>
                  <a:pt x="855" y="110"/>
                  <a:pt x="827" y="112"/>
                  <a:pt x="798" y="116"/>
                </a:cubicBezTo>
                <a:cubicBezTo>
                  <a:pt x="797" y="117"/>
                  <a:pt x="797" y="117"/>
                  <a:pt x="797" y="117"/>
                </a:cubicBezTo>
                <a:cubicBezTo>
                  <a:pt x="796" y="118"/>
                  <a:pt x="796" y="118"/>
                  <a:pt x="797" y="119"/>
                </a:cubicBezTo>
                <a:cubicBezTo>
                  <a:pt x="798" y="118"/>
                  <a:pt x="798" y="118"/>
                  <a:pt x="798" y="118"/>
                </a:cubicBezTo>
                <a:moveTo>
                  <a:pt x="193" y="792"/>
                </a:moveTo>
                <a:cubicBezTo>
                  <a:pt x="191" y="792"/>
                  <a:pt x="191" y="792"/>
                  <a:pt x="191" y="792"/>
                </a:cubicBezTo>
                <a:cubicBezTo>
                  <a:pt x="196" y="827"/>
                  <a:pt x="204" y="862"/>
                  <a:pt x="214" y="896"/>
                </a:cubicBezTo>
                <a:cubicBezTo>
                  <a:pt x="214" y="897"/>
                  <a:pt x="215" y="897"/>
                  <a:pt x="215" y="897"/>
                </a:cubicBezTo>
                <a:cubicBezTo>
                  <a:pt x="216" y="898"/>
                  <a:pt x="216" y="898"/>
                  <a:pt x="217" y="897"/>
                </a:cubicBezTo>
                <a:cubicBezTo>
                  <a:pt x="1531" y="447"/>
                  <a:pt x="1531" y="447"/>
                  <a:pt x="1531" y="447"/>
                </a:cubicBezTo>
                <a:cubicBezTo>
                  <a:pt x="1532" y="447"/>
                  <a:pt x="1532" y="446"/>
                  <a:pt x="1532" y="446"/>
                </a:cubicBezTo>
                <a:cubicBezTo>
                  <a:pt x="1533" y="445"/>
                  <a:pt x="1533" y="445"/>
                  <a:pt x="1533" y="444"/>
                </a:cubicBezTo>
                <a:cubicBezTo>
                  <a:pt x="1429" y="170"/>
                  <a:pt x="1165" y="0"/>
                  <a:pt x="884" y="0"/>
                </a:cubicBezTo>
                <a:cubicBezTo>
                  <a:pt x="809" y="0"/>
                  <a:pt x="733" y="12"/>
                  <a:pt x="658" y="37"/>
                </a:cubicBezTo>
                <a:cubicBezTo>
                  <a:pt x="657" y="37"/>
                  <a:pt x="657" y="38"/>
                  <a:pt x="657" y="38"/>
                </a:cubicBezTo>
                <a:cubicBezTo>
                  <a:pt x="656" y="39"/>
                  <a:pt x="656" y="39"/>
                  <a:pt x="657" y="40"/>
                </a:cubicBezTo>
                <a:cubicBezTo>
                  <a:pt x="839" y="568"/>
                  <a:pt x="839" y="568"/>
                  <a:pt x="839" y="568"/>
                </a:cubicBezTo>
                <a:cubicBezTo>
                  <a:pt x="192" y="790"/>
                  <a:pt x="192" y="790"/>
                  <a:pt x="192" y="790"/>
                </a:cubicBezTo>
                <a:cubicBezTo>
                  <a:pt x="191" y="790"/>
                  <a:pt x="191" y="791"/>
                  <a:pt x="191" y="792"/>
                </a:cubicBezTo>
                <a:cubicBezTo>
                  <a:pt x="193" y="792"/>
                  <a:pt x="193" y="792"/>
                  <a:pt x="193" y="792"/>
                </a:cubicBezTo>
                <a:cubicBezTo>
                  <a:pt x="194" y="794"/>
                  <a:pt x="194" y="794"/>
                  <a:pt x="194" y="794"/>
                </a:cubicBezTo>
                <a:cubicBezTo>
                  <a:pt x="842" y="572"/>
                  <a:pt x="842" y="572"/>
                  <a:pt x="842" y="572"/>
                </a:cubicBezTo>
                <a:cubicBezTo>
                  <a:pt x="843" y="571"/>
                  <a:pt x="843" y="571"/>
                  <a:pt x="843" y="571"/>
                </a:cubicBezTo>
                <a:cubicBezTo>
                  <a:pt x="843" y="570"/>
                  <a:pt x="843" y="570"/>
                  <a:pt x="843" y="569"/>
                </a:cubicBezTo>
                <a:cubicBezTo>
                  <a:pt x="660" y="38"/>
                  <a:pt x="660" y="38"/>
                  <a:pt x="660" y="38"/>
                </a:cubicBezTo>
                <a:cubicBezTo>
                  <a:pt x="658" y="39"/>
                  <a:pt x="658" y="39"/>
                  <a:pt x="658" y="39"/>
                </a:cubicBezTo>
                <a:cubicBezTo>
                  <a:pt x="659" y="41"/>
                  <a:pt x="659" y="41"/>
                  <a:pt x="659" y="41"/>
                </a:cubicBezTo>
                <a:cubicBezTo>
                  <a:pt x="734" y="16"/>
                  <a:pt x="809" y="4"/>
                  <a:pt x="884" y="4"/>
                </a:cubicBezTo>
                <a:cubicBezTo>
                  <a:pt x="1164" y="4"/>
                  <a:pt x="1425" y="174"/>
                  <a:pt x="1529" y="446"/>
                </a:cubicBezTo>
                <a:cubicBezTo>
                  <a:pt x="1531" y="445"/>
                  <a:pt x="1531" y="445"/>
                  <a:pt x="1531" y="445"/>
                </a:cubicBezTo>
                <a:cubicBezTo>
                  <a:pt x="1530" y="443"/>
                  <a:pt x="1530" y="443"/>
                  <a:pt x="1530" y="443"/>
                </a:cubicBezTo>
                <a:cubicBezTo>
                  <a:pt x="216" y="894"/>
                  <a:pt x="216" y="894"/>
                  <a:pt x="216" y="894"/>
                </a:cubicBezTo>
                <a:cubicBezTo>
                  <a:pt x="216" y="896"/>
                  <a:pt x="216" y="896"/>
                  <a:pt x="216" y="896"/>
                </a:cubicBezTo>
                <a:cubicBezTo>
                  <a:pt x="218" y="895"/>
                  <a:pt x="218" y="895"/>
                  <a:pt x="218" y="895"/>
                </a:cubicBezTo>
                <a:cubicBezTo>
                  <a:pt x="208" y="861"/>
                  <a:pt x="200" y="826"/>
                  <a:pt x="195" y="792"/>
                </a:cubicBezTo>
                <a:cubicBezTo>
                  <a:pt x="193" y="792"/>
                  <a:pt x="193" y="792"/>
                  <a:pt x="193" y="792"/>
                </a:cubicBezTo>
                <a:cubicBezTo>
                  <a:pt x="194" y="794"/>
                  <a:pt x="194" y="794"/>
                  <a:pt x="194" y="794"/>
                </a:cubicBezTo>
                <a:cubicBezTo>
                  <a:pt x="193" y="792"/>
                  <a:pt x="193" y="792"/>
                  <a:pt x="193" y="792"/>
                </a:cubicBezTo>
                <a:moveTo>
                  <a:pt x="241" y="972"/>
                </a:moveTo>
                <a:cubicBezTo>
                  <a:pt x="239" y="973"/>
                  <a:pt x="239" y="973"/>
                  <a:pt x="239" y="973"/>
                </a:cubicBezTo>
                <a:cubicBezTo>
                  <a:pt x="343" y="1246"/>
                  <a:pt x="606" y="1417"/>
                  <a:pt x="888" y="1417"/>
                </a:cubicBezTo>
                <a:cubicBezTo>
                  <a:pt x="964" y="1417"/>
                  <a:pt x="1041" y="1405"/>
                  <a:pt x="1117" y="1379"/>
                </a:cubicBezTo>
                <a:cubicBezTo>
                  <a:pt x="1407" y="1279"/>
                  <a:pt x="1589" y="1010"/>
                  <a:pt x="1589" y="722"/>
                </a:cubicBezTo>
                <a:cubicBezTo>
                  <a:pt x="1589" y="655"/>
                  <a:pt x="1579" y="587"/>
                  <a:pt x="1559" y="520"/>
                </a:cubicBezTo>
                <a:cubicBezTo>
                  <a:pt x="1558" y="519"/>
                  <a:pt x="1558" y="519"/>
                  <a:pt x="1558" y="519"/>
                </a:cubicBezTo>
                <a:cubicBezTo>
                  <a:pt x="1557" y="519"/>
                  <a:pt x="1557" y="519"/>
                  <a:pt x="1556" y="519"/>
                </a:cubicBezTo>
                <a:cubicBezTo>
                  <a:pt x="1451" y="555"/>
                  <a:pt x="1451" y="555"/>
                  <a:pt x="1451" y="555"/>
                </a:cubicBezTo>
                <a:cubicBezTo>
                  <a:pt x="1450" y="555"/>
                  <a:pt x="1449" y="556"/>
                  <a:pt x="1449" y="557"/>
                </a:cubicBezTo>
                <a:cubicBezTo>
                  <a:pt x="1466" y="612"/>
                  <a:pt x="1474" y="668"/>
                  <a:pt x="1474" y="723"/>
                </a:cubicBezTo>
                <a:cubicBezTo>
                  <a:pt x="1474" y="963"/>
                  <a:pt x="1321" y="1188"/>
                  <a:pt x="1079" y="1271"/>
                </a:cubicBezTo>
                <a:cubicBezTo>
                  <a:pt x="1016" y="1292"/>
                  <a:pt x="952" y="1303"/>
                  <a:pt x="888" y="1303"/>
                </a:cubicBezTo>
                <a:cubicBezTo>
                  <a:pt x="654" y="1303"/>
                  <a:pt x="436" y="1162"/>
                  <a:pt x="348" y="935"/>
                </a:cubicBezTo>
                <a:cubicBezTo>
                  <a:pt x="348" y="934"/>
                  <a:pt x="347" y="934"/>
                  <a:pt x="346" y="934"/>
                </a:cubicBezTo>
                <a:cubicBezTo>
                  <a:pt x="240" y="970"/>
                  <a:pt x="240" y="970"/>
                  <a:pt x="240" y="970"/>
                </a:cubicBezTo>
                <a:cubicBezTo>
                  <a:pt x="239" y="971"/>
                  <a:pt x="239" y="971"/>
                  <a:pt x="239" y="971"/>
                </a:cubicBezTo>
                <a:cubicBezTo>
                  <a:pt x="239" y="972"/>
                  <a:pt x="239" y="972"/>
                  <a:pt x="239" y="973"/>
                </a:cubicBezTo>
                <a:cubicBezTo>
                  <a:pt x="241" y="972"/>
                  <a:pt x="241" y="972"/>
                  <a:pt x="241" y="972"/>
                </a:cubicBezTo>
                <a:cubicBezTo>
                  <a:pt x="242" y="974"/>
                  <a:pt x="242" y="974"/>
                  <a:pt x="242" y="974"/>
                </a:cubicBezTo>
                <a:cubicBezTo>
                  <a:pt x="347" y="938"/>
                  <a:pt x="347" y="938"/>
                  <a:pt x="347" y="938"/>
                </a:cubicBezTo>
                <a:cubicBezTo>
                  <a:pt x="346" y="936"/>
                  <a:pt x="346" y="936"/>
                  <a:pt x="346" y="936"/>
                </a:cubicBezTo>
                <a:cubicBezTo>
                  <a:pt x="344" y="937"/>
                  <a:pt x="344" y="937"/>
                  <a:pt x="344" y="937"/>
                </a:cubicBezTo>
                <a:cubicBezTo>
                  <a:pt x="433" y="1165"/>
                  <a:pt x="653" y="1307"/>
                  <a:pt x="888" y="1307"/>
                </a:cubicBezTo>
                <a:cubicBezTo>
                  <a:pt x="952" y="1307"/>
                  <a:pt x="1017" y="1296"/>
                  <a:pt x="1081" y="1274"/>
                </a:cubicBezTo>
                <a:cubicBezTo>
                  <a:pt x="1325" y="1191"/>
                  <a:pt x="1478" y="964"/>
                  <a:pt x="1478" y="723"/>
                </a:cubicBezTo>
                <a:cubicBezTo>
                  <a:pt x="1478" y="667"/>
                  <a:pt x="1470" y="612"/>
                  <a:pt x="1453" y="556"/>
                </a:cubicBezTo>
                <a:cubicBezTo>
                  <a:pt x="1451" y="557"/>
                  <a:pt x="1451" y="557"/>
                  <a:pt x="1451" y="557"/>
                </a:cubicBezTo>
                <a:cubicBezTo>
                  <a:pt x="1452" y="559"/>
                  <a:pt x="1452" y="559"/>
                  <a:pt x="1452" y="559"/>
                </a:cubicBezTo>
                <a:cubicBezTo>
                  <a:pt x="1557" y="523"/>
                  <a:pt x="1557" y="523"/>
                  <a:pt x="1557" y="523"/>
                </a:cubicBezTo>
                <a:cubicBezTo>
                  <a:pt x="1557" y="521"/>
                  <a:pt x="1557" y="521"/>
                  <a:pt x="1557" y="521"/>
                </a:cubicBezTo>
                <a:cubicBezTo>
                  <a:pt x="1555" y="521"/>
                  <a:pt x="1555" y="521"/>
                  <a:pt x="1555" y="521"/>
                </a:cubicBezTo>
                <a:cubicBezTo>
                  <a:pt x="1575" y="588"/>
                  <a:pt x="1585" y="655"/>
                  <a:pt x="1585" y="722"/>
                </a:cubicBezTo>
                <a:cubicBezTo>
                  <a:pt x="1585" y="1008"/>
                  <a:pt x="1404" y="1276"/>
                  <a:pt x="1115" y="1375"/>
                </a:cubicBezTo>
                <a:cubicBezTo>
                  <a:pt x="1040" y="1401"/>
                  <a:pt x="963" y="1413"/>
                  <a:pt x="888" y="1413"/>
                </a:cubicBezTo>
                <a:cubicBezTo>
                  <a:pt x="608" y="1413"/>
                  <a:pt x="346" y="1243"/>
                  <a:pt x="243" y="971"/>
                </a:cubicBezTo>
                <a:cubicBezTo>
                  <a:pt x="241" y="972"/>
                  <a:pt x="241" y="972"/>
                  <a:pt x="241" y="972"/>
                </a:cubicBezTo>
                <a:cubicBezTo>
                  <a:pt x="242" y="974"/>
                  <a:pt x="242" y="974"/>
                  <a:pt x="242" y="974"/>
                </a:cubicBezTo>
                <a:cubicBezTo>
                  <a:pt x="241" y="972"/>
                  <a:pt x="241" y="972"/>
                  <a:pt x="241" y="972"/>
                </a:cubicBezTo>
                <a:moveTo>
                  <a:pt x="159" y="723"/>
                </a:moveTo>
                <a:cubicBezTo>
                  <a:pt x="160" y="724"/>
                  <a:pt x="160" y="724"/>
                  <a:pt x="160" y="724"/>
                </a:cubicBezTo>
                <a:cubicBezTo>
                  <a:pt x="273" y="584"/>
                  <a:pt x="442" y="506"/>
                  <a:pt x="614" y="506"/>
                </a:cubicBezTo>
                <a:cubicBezTo>
                  <a:pt x="664" y="506"/>
                  <a:pt x="715" y="513"/>
                  <a:pt x="764" y="526"/>
                </a:cubicBezTo>
                <a:cubicBezTo>
                  <a:pt x="765" y="524"/>
                  <a:pt x="765" y="524"/>
                  <a:pt x="765" y="524"/>
                </a:cubicBezTo>
                <a:cubicBezTo>
                  <a:pt x="763" y="523"/>
                  <a:pt x="763" y="523"/>
                  <a:pt x="763" y="523"/>
                </a:cubicBezTo>
                <a:cubicBezTo>
                  <a:pt x="547" y="927"/>
                  <a:pt x="547" y="927"/>
                  <a:pt x="547" y="927"/>
                </a:cubicBezTo>
                <a:cubicBezTo>
                  <a:pt x="160" y="721"/>
                  <a:pt x="160" y="721"/>
                  <a:pt x="160" y="721"/>
                </a:cubicBezTo>
                <a:cubicBezTo>
                  <a:pt x="159" y="723"/>
                  <a:pt x="159" y="723"/>
                  <a:pt x="159" y="723"/>
                </a:cubicBezTo>
                <a:cubicBezTo>
                  <a:pt x="160" y="724"/>
                  <a:pt x="160" y="724"/>
                  <a:pt x="160" y="724"/>
                </a:cubicBezTo>
                <a:cubicBezTo>
                  <a:pt x="159" y="723"/>
                  <a:pt x="159" y="723"/>
                  <a:pt x="159" y="723"/>
                </a:cubicBezTo>
                <a:cubicBezTo>
                  <a:pt x="158" y="725"/>
                  <a:pt x="158" y="725"/>
                  <a:pt x="158" y="725"/>
                </a:cubicBezTo>
                <a:cubicBezTo>
                  <a:pt x="547" y="932"/>
                  <a:pt x="547" y="932"/>
                  <a:pt x="547" y="932"/>
                </a:cubicBezTo>
                <a:cubicBezTo>
                  <a:pt x="548" y="933"/>
                  <a:pt x="549" y="932"/>
                  <a:pt x="550" y="931"/>
                </a:cubicBezTo>
                <a:cubicBezTo>
                  <a:pt x="767" y="525"/>
                  <a:pt x="767" y="525"/>
                  <a:pt x="767" y="525"/>
                </a:cubicBezTo>
                <a:cubicBezTo>
                  <a:pt x="767" y="524"/>
                  <a:pt x="767" y="524"/>
                  <a:pt x="767" y="523"/>
                </a:cubicBezTo>
                <a:cubicBezTo>
                  <a:pt x="766" y="522"/>
                  <a:pt x="766" y="522"/>
                  <a:pt x="766" y="522"/>
                </a:cubicBezTo>
                <a:cubicBezTo>
                  <a:pt x="716" y="508"/>
                  <a:pt x="665" y="502"/>
                  <a:pt x="614" y="502"/>
                </a:cubicBezTo>
                <a:cubicBezTo>
                  <a:pt x="440" y="502"/>
                  <a:pt x="270" y="581"/>
                  <a:pt x="157" y="722"/>
                </a:cubicBezTo>
                <a:cubicBezTo>
                  <a:pt x="157" y="722"/>
                  <a:pt x="156" y="723"/>
                  <a:pt x="157" y="723"/>
                </a:cubicBezTo>
                <a:cubicBezTo>
                  <a:pt x="157" y="724"/>
                  <a:pt x="157" y="724"/>
                  <a:pt x="158" y="725"/>
                </a:cubicBezTo>
                <a:cubicBezTo>
                  <a:pt x="159" y="723"/>
                  <a:pt x="159" y="723"/>
                  <a:pt x="159" y="723"/>
                </a:cubicBezTo>
                <a:moveTo>
                  <a:pt x="174" y="1629"/>
                </a:moveTo>
                <a:cubicBezTo>
                  <a:pt x="173" y="1630"/>
                  <a:pt x="173" y="1630"/>
                  <a:pt x="173" y="1630"/>
                </a:cubicBezTo>
                <a:cubicBezTo>
                  <a:pt x="200" y="1652"/>
                  <a:pt x="230" y="1672"/>
                  <a:pt x="261" y="1690"/>
                </a:cubicBezTo>
                <a:cubicBezTo>
                  <a:pt x="261" y="1691"/>
                  <a:pt x="262" y="1691"/>
                  <a:pt x="262" y="1691"/>
                </a:cubicBezTo>
                <a:cubicBezTo>
                  <a:pt x="263" y="1690"/>
                  <a:pt x="263" y="1690"/>
                  <a:pt x="264" y="1690"/>
                </a:cubicBezTo>
                <a:cubicBezTo>
                  <a:pt x="919" y="464"/>
                  <a:pt x="919" y="464"/>
                  <a:pt x="919" y="464"/>
                </a:cubicBezTo>
                <a:cubicBezTo>
                  <a:pt x="919" y="463"/>
                  <a:pt x="919" y="463"/>
                  <a:pt x="919" y="463"/>
                </a:cubicBezTo>
                <a:cubicBezTo>
                  <a:pt x="919" y="462"/>
                  <a:pt x="918" y="462"/>
                  <a:pt x="918" y="461"/>
                </a:cubicBezTo>
                <a:cubicBezTo>
                  <a:pt x="821" y="414"/>
                  <a:pt x="718" y="391"/>
                  <a:pt x="616" y="391"/>
                </a:cubicBezTo>
                <a:cubicBezTo>
                  <a:pt x="368" y="391"/>
                  <a:pt x="127" y="525"/>
                  <a:pt x="0" y="759"/>
                </a:cubicBezTo>
                <a:cubicBezTo>
                  <a:pt x="0" y="760"/>
                  <a:pt x="0" y="760"/>
                  <a:pt x="0" y="761"/>
                </a:cubicBezTo>
                <a:cubicBezTo>
                  <a:pt x="1" y="762"/>
                  <a:pt x="1" y="762"/>
                  <a:pt x="1" y="762"/>
                </a:cubicBezTo>
                <a:cubicBezTo>
                  <a:pt x="495" y="1025"/>
                  <a:pt x="495" y="1025"/>
                  <a:pt x="495" y="1025"/>
                </a:cubicBezTo>
                <a:cubicBezTo>
                  <a:pt x="172" y="1628"/>
                  <a:pt x="172" y="1628"/>
                  <a:pt x="172" y="1628"/>
                </a:cubicBezTo>
                <a:cubicBezTo>
                  <a:pt x="172" y="1629"/>
                  <a:pt x="172" y="1630"/>
                  <a:pt x="173" y="1630"/>
                </a:cubicBezTo>
                <a:cubicBezTo>
                  <a:pt x="174" y="1629"/>
                  <a:pt x="174" y="1629"/>
                  <a:pt x="174" y="1629"/>
                </a:cubicBezTo>
                <a:cubicBezTo>
                  <a:pt x="176" y="1630"/>
                  <a:pt x="176" y="1630"/>
                  <a:pt x="176" y="1630"/>
                </a:cubicBezTo>
                <a:cubicBezTo>
                  <a:pt x="499" y="1025"/>
                  <a:pt x="499" y="1025"/>
                  <a:pt x="499" y="1025"/>
                </a:cubicBezTo>
                <a:cubicBezTo>
                  <a:pt x="500" y="1025"/>
                  <a:pt x="500" y="1024"/>
                  <a:pt x="499" y="1024"/>
                </a:cubicBezTo>
                <a:cubicBezTo>
                  <a:pt x="499" y="1023"/>
                  <a:pt x="499" y="1023"/>
                  <a:pt x="498" y="1022"/>
                </a:cubicBezTo>
                <a:cubicBezTo>
                  <a:pt x="3" y="758"/>
                  <a:pt x="3" y="758"/>
                  <a:pt x="3" y="758"/>
                </a:cubicBezTo>
                <a:cubicBezTo>
                  <a:pt x="2" y="760"/>
                  <a:pt x="2" y="760"/>
                  <a:pt x="2" y="760"/>
                </a:cubicBezTo>
                <a:cubicBezTo>
                  <a:pt x="4" y="761"/>
                  <a:pt x="4" y="761"/>
                  <a:pt x="4" y="761"/>
                </a:cubicBezTo>
                <a:cubicBezTo>
                  <a:pt x="130" y="528"/>
                  <a:pt x="369" y="395"/>
                  <a:pt x="616" y="395"/>
                </a:cubicBezTo>
                <a:cubicBezTo>
                  <a:pt x="717" y="395"/>
                  <a:pt x="820" y="418"/>
                  <a:pt x="916" y="465"/>
                </a:cubicBezTo>
                <a:cubicBezTo>
                  <a:pt x="917" y="463"/>
                  <a:pt x="917" y="463"/>
                  <a:pt x="917" y="463"/>
                </a:cubicBezTo>
                <a:cubicBezTo>
                  <a:pt x="915" y="462"/>
                  <a:pt x="915" y="462"/>
                  <a:pt x="915" y="462"/>
                </a:cubicBezTo>
                <a:cubicBezTo>
                  <a:pt x="260" y="1688"/>
                  <a:pt x="260" y="1688"/>
                  <a:pt x="260" y="1688"/>
                </a:cubicBezTo>
                <a:cubicBezTo>
                  <a:pt x="262" y="1689"/>
                  <a:pt x="262" y="1689"/>
                  <a:pt x="262" y="1689"/>
                </a:cubicBezTo>
                <a:cubicBezTo>
                  <a:pt x="263" y="1687"/>
                  <a:pt x="263" y="1687"/>
                  <a:pt x="263" y="1687"/>
                </a:cubicBezTo>
                <a:cubicBezTo>
                  <a:pt x="232" y="1669"/>
                  <a:pt x="203" y="1649"/>
                  <a:pt x="176" y="1627"/>
                </a:cubicBezTo>
                <a:cubicBezTo>
                  <a:pt x="174" y="1629"/>
                  <a:pt x="174" y="1629"/>
                  <a:pt x="174" y="1629"/>
                </a:cubicBezTo>
                <a:cubicBezTo>
                  <a:pt x="176" y="1630"/>
                  <a:pt x="176" y="1630"/>
                  <a:pt x="176" y="1630"/>
                </a:cubicBezTo>
                <a:cubicBezTo>
                  <a:pt x="174" y="1629"/>
                  <a:pt x="174" y="1629"/>
                  <a:pt x="174" y="1629"/>
                </a:cubicBezTo>
                <a:moveTo>
                  <a:pt x="332" y="1728"/>
                </a:moveTo>
                <a:cubicBezTo>
                  <a:pt x="331" y="1730"/>
                  <a:pt x="331" y="1730"/>
                  <a:pt x="331" y="1730"/>
                </a:cubicBezTo>
                <a:cubicBezTo>
                  <a:pt x="428" y="1777"/>
                  <a:pt x="531" y="1800"/>
                  <a:pt x="633" y="1800"/>
                </a:cubicBezTo>
                <a:cubicBezTo>
                  <a:pt x="882" y="1800"/>
                  <a:pt x="1124" y="1665"/>
                  <a:pt x="1250" y="1429"/>
                </a:cubicBezTo>
                <a:cubicBezTo>
                  <a:pt x="1307" y="1323"/>
                  <a:pt x="1333" y="1210"/>
                  <a:pt x="1333" y="1098"/>
                </a:cubicBezTo>
                <a:cubicBezTo>
                  <a:pt x="1333" y="857"/>
                  <a:pt x="1209" y="625"/>
                  <a:pt x="989" y="499"/>
                </a:cubicBezTo>
                <a:cubicBezTo>
                  <a:pt x="988" y="499"/>
                  <a:pt x="988" y="499"/>
                  <a:pt x="987" y="499"/>
                </a:cubicBezTo>
                <a:cubicBezTo>
                  <a:pt x="986" y="500"/>
                  <a:pt x="986" y="500"/>
                  <a:pt x="986" y="500"/>
                </a:cubicBezTo>
                <a:cubicBezTo>
                  <a:pt x="934" y="598"/>
                  <a:pt x="934" y="598"/>
                  <a:pt x="934" y="598"/>
                </a:cubicBezTo>
                <a:cubicBezTo>
                  <a:pt x="933" y="599"/>
                  <a:pt x="933" y="600"/>
                  <a:pt x="934" y="601"/>
                </a:cubicBezTo>
                <a:cubicBezTo>
                  <a:pt x="1116" y="707"/>
                  <a:pt x="1219" y="899"/>
                  <a:pt x="1219" y="1099"/>
                </a:cubicBezTo>
                <a:cubicBezTo>
                  <a:pt x="1219" y="1192"/>
                  <a:pt x="1196" y="1287"/>
                  <a:pt x="1149" y="1375"/>
                </a:cubicBezTo>
                <a:cubicBezTo>
                  <a:pt x="1044" y="1572"/>
                  <a:pt x="842" y="1685"/>
                  <a:pt x="635" y="1685"/>
                </a:cubicBezTo>
                <a:cubicBezTo>
                  <a:pt x="550" y="1685"/>
                  <a:pt x="465" y="1667"/>
                  <a:pt x="385" y="1628"/>
                </a:cubicBezTo>
                <a:cubicBezTo>
                  <a:pt x="384" y="1627"/>
                  <a:pt x="383" y="1628"/>
                  <a:pt x="383" y="1628"/>
                </a:cubicBezTo>
                <a:cubicBezTo>
                  <a:pt x="330" y="1727"/>
                  <a:pt x="330" y="1727"/>
                  <a:pt x="330" y="1727"/>
                </a:cubicBezTo>
                <a:cubicBezTo>
                  <a:pt x="330" y="1728"/>
                  <a:pt x="330" y="1728"/>
                  <a:pt x="330" y="1728"/>
                </a:cubicBezTo>
                <a:cubicBezTo>
                  <a:pt x="330" y="1729"/>
                  <a:pt x="330" y="1729"/>
                  <a:pt x="331" y="1730"/>
                </a:cubicBezTo>
                <a:cubicBezTo>
                  <a:pt x="332" y="1728"/>
                  <a:pt x="332" y="1728"/>
                  <a:pt x="332" y="1728"/>
                </a:cubicBezTo>
                <a:cubicBezTo>
                  <a:pt x="334" y="1729"/>
                  <a:pt x="334" y="1729"/>
                  <a:pt x="334" y="1729"/>
                </a:cubicBezTo>
                <a:cubicBezTo>
                  <a:pt x="386" y="1630"/>
                  <a:pt x="386" y="1630"/>
                  <a:pt x="386" y="1630"/>
                </a:cubicBezTo>
                <a:cubicBezTo>
                  <a:pt x="384" y="1629"/>
                  <a:pt x="384" y="1629"/>
                  <a:pt x="384" y="1629"/>
                </a:cubicBezTo>
                <a:cubicBezTo>
                  <a:pt x="383" y="1631"/>
                  <a:pt x="383" y="1631"/>
                  <a:pt x="383" y="1631"/>
                </a:cubicBezTo>
                <a:cubicBezTo>
                  <a:pt x="464" y="1671"/>
                  <a:pt x="550" y="1689"/>
                  <a:pt x="635" y="1689"/>
                </a:cubicBezTo>
                <a:cubicBezTo>
                  <a:pt x="843" y="1689"/>
                  <a:pt x="1047" y="1576"/>
                  <a:pt x="1153" y="1377"/>
                </a:cubicBezTo>
                <a:cubicBezTo>
                  <a:pt x="1200" y="1288"/>
                  <a:pt x="1223" y="1193"/>
                  <a:pt x="1223" y="1099"/>
                </a:cubicBezTo>
                <a:cubicBezTo>
                  <a:pt x="1223" y="898"/>
                  <a:pt x="1119" y="704"/>
                  <a:pt x="936" y="597"/>
                </a:cubicBezTo>
                <a:cubicBezTo>
                  <a:pt x="935" y="599"/>
                  <a:pt x="935" y="599"/>
                  <a:pt x="935" y="599"/>
                </a:cubicBezTo>
                <a:cubicBezTo>
                  <a:pt x="937" y="600"/>
                  <a:pt x="937" y="600"/>
                  <a:pt x="937" y="600"/>
                </a:cubicBezTo>
                <a:cubicBezTo>
                  <a:pt x="990" y="502"/>
                  <a:pt x="990" y="502"/>
                  <a:pt x="990" y="502"/>
                </a:cubicBezTo>
                <a:cubicBezTo>
                  <a:pt x="988" y="501"/>
                  <a:pt x="988" y="501"/>
                  <a:pt x="988" y="501"/>
                </a:cubicBezTo>
                <a:cubicBezTo>
                  <a:pt x="987" y="503"/>
                  <a:pt x="987" y="503"/>
                  <a:pt x="987" y="503"/>
                </a:cubicBezTo>
                <a:cubicBezTo>
                  <a:pt x="1206" y="628"/>
                  <a:pt x="1329" y="859"/>
                  <a:pt x="1329" y="1098"/>
                </a:cubicBezTo>
                <a:cubicBezTo>
                  <a:pt x="1329" y="1209"/>
                  <a:pt x="1303" y="1322"/>
                  <a:pt x="1246" y="1427"/>
                </a:cubicBezTo>
                <a:cubicBezTo>
                  <a:pt x="1121" y="1662"/>
                  <a:pt x="880" y="1796"/>
                  <a:pt x="633" y="1796"/>
                </a:cubicBezTo>
                <a:cubicBezTo>
                  <a:pt x="532" y="1796"/>
                  <a:pt x="429" y="1773"/>
                  <a:pt x="333" y="1726"/>
                </a:cubicBezTo>
                <a:cubicBezTo>
                  <a:pt x="332" y="1728"/>
                  <a:pt x="332" y="1728"/>
                  <a:pt x="332" y="1728"/>
                </a:cubicBezTo>
                <a:cubicBezTo>
                  <a:pt x="334" y="1729"/>
                  <a:pt x="334" y="1729"/>
                  <a:pt x="334" y="1729"/>
                </a:cubicBezTo>
                <a:cubicBezTo>
                  <a:pt x="332" y="1728"/>
                  <a:pt x="332" y="1728"/>
                  <a:pt x="332" y="1728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a-DK"/>
          </a:p>
        </p:txBody>
      </p:sp>
      <p:sp>
        <p:nvSpPr>
          <p:cNvPr id="74" name="Freeform 14"/>
          <p:cNvSpPr>
            <a:spLocks noEditPoints="1"/>
          </p:cNvSpPr>
          <p:nvPr/>
        </p:nvSpPr>
        <p:spPr bwMode="auto">
          <a:xfrm>
            <a:off x="292557" y="4173977"/>
            <a:ext cx="5684686" cy="6614907"/>
          </a:xfrm>
          <a:custGeom>
            <a:avLst/>
            <a:gdLst>
              <a:gd name="T0" fmla="*/ 883 w 1589"/>
              <a:gd name="T1" fmla="*/ 114 h 1800"/>
              <a:gd name="T2" fmla="*/ 1377 w 1589"/>
              <a:gd name="T3" fmla="*/ 384 h 1800"/>
              <a:gd name="T4" fmla="*/ 798 w 1589"/>
              <a:gd name="T5" fmla="*/ 118 h 1800"/>
              <a:gd name="T6" fmla="*/ 797 w 1589"/>
              <a:gd name="T7" fmla="*/ 119 h 1800"/>
              <a:gd name="T8" fmla="*/ 1378 w 1589"/>
              <a:gd name="T9" fmla="*/ 388 h 1800"/>
              <a:gd name="T10" fmla="*/ 883 w 1589"/>
              <a:gd name="T11" fmla="*/ 110 h 1800"/>
              <a:gd name="T12" fmla="*/ 797 w 1589"/>
              <a:gd name="T13" fmla="*/ 119 h 1800"/>
              <a:gd name="T14" fmla="*/ 191 w 1589"/>
              <a:gd name="T15" fmla="*/ 792 h 1800"/>
              <a:gd name="T16" fmla="*/ 217 w 1589"/>
              <a:gd name="T17" fmla="*/ 897 h 1800"/>
              <a:gd name="T18" fmla="*/ 1533 w 1589"/>
              <a:gd name="T19" fmla="*/ 444 h 1800"/>
              <a:gd name="T20" fmla="*/ 657 w 1589"/>
              <a:gd name="T21" fmla="*/ 38 h 1800"/>
              <a:gd name="T22" fmla="*/ 192 w 1589"/>
              <a:gd name="T23" fmla="*/ 790 h 1800"/>
              <a:gd name="T24" fmla="*/ 194 w 1589"/>
              <a:gd name="T25" fmla="*/ 794 h 1800"/>
              <a:gd name="T26" fmla="*/ 843 w 1589"/>
              <a:gd name="T27" fmla="*/ 569 h 1800"/>
              <a:gd name="T28" fmla="*/ 659 w 1589"/>
              <a:gd name="T29" fmla="*/ 41 h 1800"/>
              <a:gd name="T30" fmla="*/ 1531 w 1589"/>
              <a:gd name="T31" fmla="*/ 445 h 1800"/>
              <a:gd name="T32" fmla="*/ 216 w 1589"/>
              <a:gd name="T33" fmla="*/ 896 h 1800"/>
              <a:gd name="T34" fmla="*/ 193 w 1589"/>
              <a:gd name="T35" fmla="*/ 792 h 1800"/>
              <a:gd name="T36" fmla="*/ 241 w 1589"/>
              <a:gd name="T37" fmla="*/ 972 h 1800"/>
              <a:gd name="T38" fmla="*/ 1117 w 1589"/>
              <a:gd name="T39" fmla="*/ 1379 h 1800"/>
              <a:gd name="T40" fmla="*/ 1558 w 1589"/>
              <a:gd name="T41" fmla="*/ 519 h 1800"/>
              <a:gd name="T42" fmla="*/ 1449 w 1589"/>
              <a:gd name="T43" fmla="*/ 557 h 1800"/>
              <a:gd name="T44" fmla="*/ 888 w 1589"/>
              <a:gd name="T45" fmla="*/ 1303 h 1800"/>
              <a:gd name="T46" fmla="*/ 240 w 1589"/>
              <a:gd name="T47" fmla="*/ 970 h 1800"/>
              <a:gd name="T48" fmla="*/ 241 w 1589"/>
              <a:gd name="T49" fmla="*/ 972 h 1800"/>
              <a:gd name="T50" fmla="*/ 346 w 1589"/>
              <a:gd name="T51" fmla="*/ 936 h 1800"/>
              <a:gd name="T52" fmla="*/ 1081 w 1589"/>
              <a:gd name="T53" fmla="*/ 1274 h 1800"/>
              <a:gd name="T54" fmla="*/ 1451 w 1589"/>
              <a:gd name="T55" fmla="*/ 557 h 1800"/>
              <a:gd name="T56" fmla="*/ 1557 w 1589"/>
              <a:gd name="T57" fmla="*/ 521 h 1800"/>
              <a:gd name="T58" fmla="*/ 1115 w 1589"/>
              <a:gd name="T59" fmla="*/ 1375 h 1800"/>
              <a:gd name="T60" fmla="*/ 241 w 1589"/>
              <a:gd name="T61" fmla="*/ 972 h 1800"/>
              <a:gd name="T62" fmla="*/ 159 w 1589"/>
              <a:gd name="T63" fmla="*/ 723 h 1800"/>
              <a:gd name="T64" fmla="*/ 764 w 1589"/>
              <a:gd name="T65" fmla="*/ 526 h 1800"/>
              <a:gd name="T66" fmla="*/ 547 w 1589"/>
              <a:gd name="T67" fmla="*/ 927 h 1800"/>
              <a:gd name="T68" fmla="*/ 160 w 1589"/>
              <a:gd name="T69" fmla="*/ 724 h 1800"/>
              <a:gd name="T70" fmla="*/ 547 w 1589"/>
              <a:gd name="T71" fmla="*/ 932 h 1800"/>
              <a:gd name="T72" fmla="*/ 767 w 1589"/>
              <a:gd name="T73" fmla="*/ 523 h 1800"/>
              <a:gd name="T74" fmla="*/ 157 w 1589"/>
              <a:gd name="T75" fmla="*/ 722 h 1800"/>
              <a:gd name="T76" fmla="*/ 159 w 1589"/>
              <a:gd name="T77" fmla="*/ 723 h 1800"/>
              <a:gd name="T78" fmla="*/ 261 w 1589"/>
              <a:gd name="T79" fmla="*/ 1690 h 1800"/>
              <a:gd name="T80" fmla="*/ 919 w 1589"/>
              <a:gd name="T81" fmla="*/ 464 h 1800"/>
              <a:gd name="T82" fmla="*/ 616 w 1589"/>
              <a:gd name="T83" fmla="*/ 391 h 1800"/>
              <a:gd name="T84" fmla="*/ 1 w 1589"/>
              <a:gd name="T85" fmla="*/ 762 h 1800"/>
              <a:gd name="T86" fmla="*/ 173 w 1589"/>
              <a:gd name="T87" fmla="*/ 1630 h 1800"/>
              <a:gd name="T88" fmla="*/ 499 w 1589"/>
              <a:gd name="T89" fmla="*/ 1025 h 1800"/>
              <a:gd name="T90" fmla="*/ 3 w 1589"/>
              <a:gd name="T91" fmla="*/ 758 h 1800"/>
              <a:gd name="T92" fmla="*/ 616 w 1589"/>
              <a:gd name="T93" fmla="*/ 395 h 1800"/>
              <a:gd name="T94" fmla="*/ 915 w 1589"/>
              <a:gd name="T95" fmla="*/ 462 h 1800"/>
              <a:gd name="T96" fmla="*/ 263 w 1589"/>
              <a:gd name="T97" fmla="*/ 1687 h 1800"/>
              <a:gd name="T98" fmla="*/ 176 w 1589"/>
              <a:gd name="T99" fmla="*/ 1630 h 1800"/>
              <a:gd name="T100" fmla="*/ 331 w 1589"/>
              <a:gd name="T101" fmla="*/ 1730 h 1800"/>
              <a:gd name="T102" fmla="*/ 1333 w 1589"/>
              <a:gd name="T103" fmla="*/ 1098 h 1800"/>
              <a:gd name="T104" fmla="*/ 986 w 1589"/>
              <a:gd name="T105" fmla="*/ 500 h 1800"/>
              <a:gd name="T106" fmla="*/ 1219 w 1589"/>
              <a:gd name="T107" fmla="*/ 1099 h 1800"/>
              <a:gd name="T108" fmla="*/ 385 w 1589"/>
              <a:gd name="T109" fmla="*/ 1628 h 1800"/>
              <a:gd name="T110" fmla="*/ 330 w 1589"/>
              <a:gd name="T111" fmla="*/ 1728 h 1800"/>
              <a:gd name="T112" fmla="*/ 334 w 1589"/>
              <a:gd name="T113" fmla="*/ 1729 h 1800"/>
              <a:gd name="T114" fmla="*/ 383 w 1589"/>
              <a:gd name="T115" fmla="*/ 1631 h 1800"/>
              <a:gd name="T116" fmla="*/ 1223 w 1589"/>
              <a:gd name="T117" fmla="*/ 1099 h 1800"/>
              <a:gd name="T118" fmla="*/ 937 w 1589"/>
              <a:gd name="T119" fmla="*/ 600 h 1800"/>
              <a:gd name="T120" fmla="*/ 987 w 1589"/>
              <a:gd name="T121" fmla="*/ 503 h 1800"/>
              <a:gd name="T122" fmla="*/ 633 w 1589"/>
              <a:gd name="T123" fmla="*/ 1796 h 1800"/>
              <a:gd name="T124" fmla="*/ 334 w 1589"/>
              <a:gd name="T125" fmla="*/ 172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89" h="1800">
                <a:moveTo>
                  <a:pt x="798" y="118"/>
                </a:moveTo>
                <a:cubicBezTo>
                  <a:pt x="799" y="120"/>
                  <a:pt x="799" y="120"/>
                  <a:pt x="799" y="120"/>
                </a:cubicBezTo>
                <a:cubicBezTo>
                  <a:pt x="827" y="116"/>
                  <a:pt x="855" y="114"/>
                  <a:pt x="883" y="114"/>
                </a:cubicBezTo>
                <a:cubicBezTo>
                  <a:pt x="1082" y="114"/>
                  <a:pt x="1271" y="217"/>
                  <a:pt x="1376" y="387"/>
                </a:cubicBezTo>
                <a:cubicBezTo>
                  <a:pt x="1378" y="386"/>
                  <a:pt x="1378" y="386"/>
                  <a:pt x="1378" y="386"/>
                </a:cubicBezTo>
                <a:cubicBezTo>
                  <a:pt x="1377" y="384"/>
                  <a:pt x="1377" y="384"/>
                  <a:pt x="1377" y="384"/>
                </a:cubicBezTo>
                <a:cubicBezTo>
                  <a:pt x="943" y="533"/>
                  <a:pt x="943" y="533"/>
                  <a:pt x="943" y="533"/>
                </a:cubicBezTo>
                <a:cubicBezTo>
                  <a:pt x="800" y="118"/>
                  <a:pt x="800" y="118"/>
                  <a:pt x="800" y="118"/>
                </a:cubicBezTo>
                <a:cubicBezTo>
                  <a:pt x="798" y="118"/>
                  <a:pt x="798" y="118"/>
                  <a:pt x="798" y="118"/>
                </a:cubicBezTo>
                <a:cubicBezTo>
                  <a:pt x="799" y="120"/>
                  <a:pt x="799" y="120"/>
                  <a:pt x="799" y="120"/>
                </a:cubicBezTo>
                <a:cubicBezTo>
                  <a:pt x="798" y="118"/>
                  <a:pt x="798" y="118"/>
                  <a:pt x="798" y="118"/>
                </a:cubicBezTo>
                <a:cubicBezTo>
                  <a:pt x="797" y="119"/>
                  <a:pt x="797" y="119"/>
                  <a:pt x="797" y="119"/>
                </a:cubicBezTo>
                <a:cubicBezTo>
                  <a:pt x="940" y="536"/>
                  <a:pt x="940" y="536"/>
                  <a:pt x="940" y="536"/>
                </a:cubicBezTo>
                <a:cubicBezTo>
                  <a:pt x="941" y="537"/>
                  <a:pt x="942" y="537"/>
                  <a:pt x="943" y="537"/>
                </a:cubicBezTo>
                <a:cubicBezTo>
                  <a:pt x="1378" y="388"/>
                  <a:pt x="1378" y="388"/>
                  <a:pt x="1378" y="388"/>
                </a:cubicBezTo>
                <a:cubicBezTo>
                  <a:pt x="1379" y="388"/>
                  <a:pt x="1380" y="387"/>
                  <a:pt x="1380" y="386"/>
                </a:cubicBezTo>
                <a:cubicBezTo>
                  <a:pt x="1380" y="385"/>
                  <a:pt x="1380" y="385"/>
                  <a:pt x="1380" y="385"/>
                </a:cubicBezTo>
                <a:cubicBezTo>
                  <a:pt x="1273" y="213"/>
                  <a:pt x="1084" y="110"/>
                  <a:pt x="883" y="110"/>
                </a:cubicBezTo>
                <a:cubicBezTo>
                  <a:pt x="855" y="110"/>
                  <a:pt x="827" y="112"/>
                  <a:pt x="798" y="116"/>
                </a:cubicBezTo>
                <a:cubicBezTo>
                  <a:pt x="797" y="117"/>
                  <a:pt x="797" y="117"/>
                  <a:pt x="797" y="117"/>
                </a:cubicBezTo>
                <a:cubicBezTo>
                  <a:pt x="796" y="118"/>
                  <a:pt x="796" y="118"/>
                  <a:pt x="797" y="119"/>
                </a:cubicBezTo>
                <a:cubicBezTo>
                  <a:pt x="798" y="118"/>
                  <a:pt x="798" y="118"/>
                  <a:pt x="798" y="118"/>
                </a:cubicBezTo>
                <a:moveTo>
                  <a:pt x="193" y="792"/>
                </a:moveTo>
                <a:cubicBezTo>
                  <a:pt x="191" y="792"/>
                  <a:pt x="191" y="792"/>
                  <a:pt x="191" y="792"/>
                </a:cubicBezTo>
                <a:cubicBezTo>
                  <a:pt x="196" y="827"/>
                  <a:pt x="204" y="862"/>
                  <a:pt x="214" y="896"/>
                </a:cubicBezTo>
                <a:cubicBezTo>
                  <a:pt x="214" y="897"/>
                  <a:pt x="215" y="897"/>
                  <a:pt x="215" y="897"/>
                </a:cubicBezTo>
                <a:cubicBezTo>
                  <a:pt x="216" y="898"/>
                  <a:pt x="216" y="898"/>
                  <a:pt x="217" y="897"/>
                </a:cubicBezTo>
                <a:cubicBezTo>
                  <a:pt x="1531" y="447"/>
                  <a:pt x="1531" y="447"/>
                  <a:pt x="1531" y="447"/>
                </a:cubicBezTo>
                <a:cubicBezTo>
                  <a:pt x="1532" y="447"/>
                  <a:pt x="1532" y="446"/>
                  <a:pt x="1532" y="446"/>
                </a:cubicBezTo>
                <a:cubicBezTo>
                  <a:pt x="1533" y="445"/>
                  <a:pt x="1533" y="445"/>
                  <a:pt x="1533" y="444"/>
                </a:cubicBezTo>
                <a:cubicBezTo>
                  <a:pt x="1429" y="170"/>
                  <a:pt x="1165" y="0"/>
                  <a:pt x="884" y="0"/>
                </a:cubicBezTo>
                <a:cubicBezTo>
                  <a:pt x="809" y="0"/>
                  <a:pt x="733" y="12"/>
                  <a:pt x="658" y="37"/>
                </a:cubicBezTo>
                <a:cubicBezTo>
                  <a:pt x="657" y="37"/>
                  <a:pt x="657" y="38"/>
                  <a:pt x="657" y="38"/>
                </a:cubicBezTo>
                <a:cubicBezTo>
                  <a:pt x="656" y="39"/>
                  <a:pt x="656" y="39"/>
                  <a:pt x="657" y="40"/>
                </a:cubicBezTo>
                <a:cubicBezTo>
                  <a:pt x="839" y="568"/>
                  <a:pt x="839" y="568"/>
                  <a:pt x="839" y="568"/>
                </a:cubicBezTo>
                <a:cubicBezTo>
                  <a:pt x="192" y="790"/>
                  <a:pt x="192" y="790"/>
                  <a:pt x="192" y="790"/>
                </a:cubicBezTo>
                <a:cubicBezTo>
                  <a:pt x="191" y="790"/>
                  <a:pt x="191" y="791"/>
                  <a:pt x="191" y="792"/>
                </a:cubicBezTo>
                <a:cubicBezTo>
                  <a:pt x="193" y="792"/>
                  <a:pt x="193" y="792"/>
                  <a:pt x="193" y="792"/>
                </a:cubicBezTo>
                <a:cubicBezTo>
                  <a:pt x="194" y="794"/>
                  <a:pt x="194" y="794"/>
                  <a:pt x="194" y="794"/>
                </a:cubicBezTo>
                <a:cubicBezTo>
                  <a:pt x="842" y="572"/>
                  <a:pt x="842" y="572"/>
                  <a:pt x="842" y="572"/>
                </a:cubicBezTo>
                <a:cubicBezTo>
                  <a:pt x="843" y="571"/>
                  <a:pt x="843" y="571"/>
                  <a:pt x="843" y="571"/>
                </a:cubicBezTo>
                <a:cubicBezTo>
                  <a:pt x="843" y="570"/>
                  <a:pt x="843" y="570"/>
                  <a:pt x="843" y="569"/>
                </a:cubicBezTo>
                <a:cubicBezTo>
                  <a:pt x="660" y="38"/>
                  <a:pt x="660" y="38"/>
                  <a:pt x="660" y="38"/>
                </a:cubicBezTo>
                <a:cubicBezTo>
                  <a:pt x="658" y="39"/>
                  <a:pt x="658" y="39"/>
                  <a:pt x="658" y="39"/>
                </a:cubicBezTo>
                <a:cubicBezTo>
                  <a:pt x="659" y="41"/>
                  <a:pt x="659" y="41"/>
                  <a:pt x="659" y="41"/>
                </a:cubicBezTo>
                <a:cubicBezTo>
                  <a:pt x="734" y="16"/>
                  <a:pt x="809" y="4"/>
                  <a:pt x="884" y="4"/>
                </a:cubicBezTo>
                <a:cubicBezTo>
                  <a:pt x="1164" y="4"/>
                  <a:pt x="1425" y="174"/>
                  <a:pt x="1529" y="446"/>
                </a:cubicBezTo>
                <a:cubicBezTo>
                  <a:pt x="1531" y="445"/>
                  <a:pt x="1531" y="445"/>
                  <a:pt x="1531" y="445"/>
                </a:cubicBezTo>
                <a:cubicBezTo>
                  <a:pt x="1530" y="443"/>
                  <a:pt x="1530" y="443"/>
                  <a:pt x="1530" y="443"/>
                </a:cubicBezTo>
                <a:cubicBezTo>
                  <a:pt x="216" y="894"/>
                  <a:pt x="216" y="894"/>
                  <a:pt x="216" y="894"/>
                </a:cubicBezTo>
                <a:cubicBezTo>
                  <a:pt x="216" y="896"/>
                  <a:pt x="216" y="896"/>
                  <a:pt x="216" y="896"/>
                </a:cubicBezTo>
                <a:cubicBezTo>
                  <a:pt x="218" y="895"/>
                  <a:pt x="218" y="895"/>
                  <a:pt x="218" y="895"/>
                </a:cubicBezTo>
                <a:cubicBezTo>
                  <a:pt x="208" y="861"/>
                  <a:pt x="200" y="826"/>
                  <a:pt x="195" y="792"/>
                </a:cubicBezTo>
                <a:cubicBezTo>
                  <a:pt x="193" y="792"/>
                  <a:pt x="193" y="792"/>
                  <a:pt x="193" y="792"/>
                </a:cubicBezTo>
                <a:cubicBezTo>
                  <a:pt x="194" y="794"/>
                  <a:pt x="194" y="794"/>
                  <a:pt x="194" y="794"/>
                </a:cubicBezTo>
                <a:cubicBezTo>
                  <a:pt x="193" y="792"/>
                  <a:pt x="193" y="792"/>
                  <a:pt x="193" y="792"/>
                </a:cubicBezTo>
                <a:moveTo>
                  <a:pt x="241" y="972"/>
                </a:moveTo>
                <a:cubicBezTo>
                  <a:pt x="239" y="973"/>
                  <a:pt x="239" y="973"/>
                  <a:pt x="239" y="973"/>
                </a:cubicBezTo>
                <a:cubicBezTo>
                  <a:pt x="343" y="1246"/>
                  <a:pt x="606" y="1417"/>
                  <a:pt x="888" y="1417"/>
                </a:cubicBezTo>
                <a:cubicBezTo>
                  <a:pt x="964" y="1417"/>
                  <a:pt x="1041" y="1405"/>
                  <a:pt x="1117" y="1379"/>
                </a:cubicBezTo>
                <a:cubicBezTo>
                  <a:pt x="1407" y="1279"/>
                  <a:pt x="1589" y="1010"/>
                  <a:pt x="1589" y="722"/>
                </a:cubicBezTo>
                <a:cubicBezTo>
                  <a:pt x="1589" y="655"/>
                  <a:pt x="1579" y="587"/>
                  <a:pt x="1559" y="520"/>
                </a:cubicBezTo>
                <a:cubicBezTo>
                  <a:pt x="1558" y="519"/>
                  <a:pt x="1558" y="519"/>
                  <a:pt x="1558" y="519"/>
                </a:cubicBezTo>
                <a:cubicBezTo>
                  <a:pt x="1557" y="519"/>
                  <a:pt x="1557" y="519"/>
                  <a:pt x="1556" y="519"/>
                </a:cubicBezTo>
                <a:cubicBezTo>
                  <a:pt x="1451" y="555"/>
                  <a:pt x="1451" y="555"/>
                  <a:pt x="1451" y="555"/>
                </a:cubicBezTo>
                <a:cubicBezTo>
                  <a:pt x="1450" y="555"/>
                  <a:pt x="1449" y="556"/>
                  <a:pt x="1449" y="557"/>
                </a:cubicBezTo>
                <a:cubicBezTo>
                  <a:pt x="1466" y="612"/>
                  <a:pt x="1474" y="668"/>
                  <a:pt x="1474" y="723"/>
                </a:cubicBezTo>
                <a:cubicBezTo>
                  <a:pt x="1474" y="963"/>
                  <a:pt x="1321" y="1188"/>
                  <a:pt x="1079" y="1271"/>
                </a:cubicBezTo>
                <a:cubicBezTo>
                  <a:pt x="1016" y="1292"/>
                  <a:pt x="952" y="1303"/>
                  <a:pt x="888" y="1303"/>
                </a:cubicBezTo>
                <a:cubicBezTo>
                  <a:pt x="654" y="1303"/>
                  <a:pt x="436" y="1162"/>
                  <a:pt x="348" y="935"/>
                </a:cubicBezTo>
                <a:cubicBezTo>
                  <a:pt x="348" y="934"/>
                  <a:pt x="347" y="934"/>
                  <a:pt x="346" y="934"/>
                </a:cubicBezTo>
                <a:cubicBezTo>
                  <a:pt x="240" y="970"/>
                  <a:pt x="240" y="970"/>
                  <a:pt x="240" y="970"/>
                </a:cubicBezTo>
                <a:cubicBezTo>
                  <a:pt x="239" y="971"/>
                  <a:pt x="239" y="971"/>
                  <a:pt x="239" y="971"/>
                </a:cubicBezTo>
                <a:cubicBezTo>
                  <a:pt x="239" y="972"/>
                  <a:pt x="239" y="972"/>
                  <a:pt x="239" y="973"/>
                </a:cubicBezTo>
                <a:cubicBezTo>
                  <a:pt x="241" y="972"/>
                  <a:pt x="241" y="972"/>
                  <a:pt x="241" y="972"/>
                </a:cubicBezTo>
                <a:cubicBezTo>
                  <a:pt x="242" y="974"/>
                  <a:pt x="242" y="974"/>
                  <a:pt x="242" y="974"/>
                </a:cubicBezTo>
                <a:cubicBezTo>
                  <a:pt x="347" y="938"/>
                  <a:pt x="347" y="938"/>
                  <a:pt x="347" y="938"/>
                </a:cubicBezTo>
                <a:cubicBezTo>
                  <a:pt x="346" y="936"/>
                  <a:pt x="346" y="936"/>
                  <a:pt x="346" y="936"/>
                </a:cubicBezTo>
                <a:cubicBezTo>
                  <a:pt x="344" y="937"/>
                  <a:pt x="344" y="937"/>
                  <a:pt x="344" y="937"/>
                </a:cubicBezTo>
                <a:cubicBezTo>
                  <a:pt x="433" y="1165"/>
                  <a:pt x="653" y="1307"/>
                  <a:pt x="888" y="1307"/>
                </a:cubicBezTo>
                <a:cubicBezTo>
                  <a:pt x="952" y="1307"/>
                  <a:pt x="1017" y="1296"/>
                  <a:pt x="1081" y="1274"/>
                </a:cubicBezTo>
                <a:cubicBezTo>
                  <a:pt x="1325" y="1191"/>
                  <a:pt x="1478" y="964"/>
                  <a:pt x="1478" y="723"/>
                </a:cubicBezTo>
                <a:cubicBezTo>
                  <a:pt x="1478" y="667"/>
                  <a:pt x="1470" y="612"/>
                  <a:pt x="1453" y="556"/>
                </a:cubicBezTo>
                <a:cubicBezTo>
                  <a:pt x="1451" y="557"/>
                  <a:pt x="1451" y="557"/>
                  <a:pt x="1451" y="557"/>
                </a:cubicBezTo>
                <a:cubicBezTo>
                  <a:pt x="1452" y="559"/>
                  <a:pt x="1452" y="559"/>
                  <a:pt x="1452" y="559"/>
                </a:cubicBezTo>
                <a:cubicBezTo>
                  <a:pt x="1557" y="523"/>
                  <a:pt x="1557" y="523"/>
                  <a:pt x="1557" y="523"/>
                </a:cubicBezTo>
                <a:cubicBezTo>
                  <a:pt x="1557" y="521"/>
                  <a:pt x="1557" y="521"/>
                  <a:pt x="1557" y="521"/>
                </a:cubicBezTo>
                <a:cubicBezTo>
                  <a:pt x="1555" y="521"/>
                  <a:pt x="1555" y="521"/>
                  <a:pt x="1555" y="521"/>
                </a:cubicBezTo>
                <a:cubicBezTo>
                  <a:pt x="1575" y="588"/>
                  <a:pt x="1585" y="655"/>
                  <a:pt x="1585" y="722"/>
                </a:cubicBezTo>
                <a:cubicBezTo>
                  <a:pt x="1585" y="1008"/>
                  <a:pt x="1404" y="1276"/>
                  <a:pt x="1115" y="1375"/>
                </a:cubicBezTo>
                <a:cubicBezTo>
                  <a:pt x="1040" y="1401"/>
                  <a:pt x="963" y="1413"/>
                  <a:pt x="888" y="1413"/>
                </a:cubicBezTo>
                <a:cubicBezTo>
                  <a:pt x="608" y="1413"/>
                  <a:pt x="346" y="1243"/>
                  <a:pt x="243" y="971"/>
                </a:cubicBezTo>
                <a:cubicBezTo>
                  <a:pt x="241" y="972"/>
                  <a:pt x="241" y="972"/>
                  <a:pt x="241" y="972"/>
                </a:cubicBezTo>
                <a:cubicBezTo>
                  <a:pt x="242" y="974"/>
                  <a:pt x="242" y="974"/>
                  <a:pt x="242" y="974"/>
                </a:cubicBezTo>
                <a:cubicBezTo>
                  <a:pt x="241" y="972"/>
                  <a:pt x="241" y="972"/>
                  <a:pt x="241" y="972"/>
                </a:cubicBezTo>
                <a:moveTo>
                  <a:pt x="159" y="723"/>
                </a:moveTo>
                <a:cubicBezTo>
                  <a:pt x="160" y="724"/>
                  <a:pt x="160" y="724"/>
                  <a:pt x="160" y="724"/>
                </a:cubicBezTo>
                <a:cubicBezTo>
                  <a:pt x="273" y="584"/>
                  <a:pt x="442" y="506"/>
                  <a:pt x="614" y="506"/>
                </a:cubicBezTo>
                <a:cubicBezTo>
                  <a:pt x="664" y="506"/>
                  <a:pt x="715" y="513"/>
                  <a:pt x="764" y="526"/>
                </a:cubicBezTo>
                <a:cubicBezTo>
                  <a:pt x="765" y="524"/>
                  <a:pt x="765" y="524"/>
                  <a:pt x="765" y="524"/>
                </a:cubicBezTo>
                <a:cubicBezTo>
                  <a:pt x="763" y="523"/>
                  <a:pt x="763" y="523"/>
                  <a:pt x="763" y="523"/>
                </a:cubicBezTo>
                <a:cubicBezTo>
                  <a:pt x="547" y="927"/>
                  <a:pt x="547" y="927"/>
                  <a:pt x="547" y="927"/>
                </a:cubicBezTo>
                <a:cubicBezTo>
                  <a:pt x="160" y="721"/>
                  <a:pt x="160" y="721"/>
                  <a:pt x="160" y="721"/>
                </a:cubicBezTo>
                <a:cubicBezTo>
                  <a:pt x="159" y="723"/>
                  <a:pt x="159" y="723"/>
                  <a:pt x="159" y="723"/>
                </a:cubicBezTo>
                <a:cubicBezTo>
                  <a:pt x="160" y="724"/>
                  <a:pt x="160" y="724"/>
                  <a:pt x="160" y="724"/>
                </a:cubicBezTo>
                <a:cubicBezTo>
                  <a:pt x="159" y="723"/>
                  <a:pt x="159" y="723"/>
                  <a:pt x="159" y="723"/>
                </a:cubicBezTo>
                <a:cubicBezTo>
                  <a:pt x="158" y="725"/>
                  <a:pt x="158" y="725"/>
                  <a:pt x="158" y="725"/>
                </a:cubicBezTo>
                <a:cubicBezTo>
                  <a:pt x="547" y="932"/>
                  <a:pt x="547" y="932"/>
                  <a:pt x="547" y="932"/>
                </a:cubicBezTo>
                <a:cubicBezTo>
                  <a:pt x="548" y="933"/>
                  <a:pt x="549" y="932"/>
                  <a:pt x="550" y="931"/>
                </a:cubicBezTo>
                <a:cubicBezTo>
                  <a:pt x="767" y="525"/>
                  <a:pt x="767" y="525"/>
                  <a:pt x="767" y="525"/>
                </a:cubicBezTo>
                <a:cubicBezTo>
                  <a:pt x="767" y="524"/>
                  <a:pt x="767" y="524"/>
                  <a:pt x="767" y="523"/>
                </a:cubicBezTo>
                <a:cubicBezTo>
                  <a:pt x="766" y="522"/>
                  <a:pt x="766" y="522"/>
                  <a:pt x="766" y="522"/>
                </a:cubicBezTo>
                <a:cubicBezTo>
                  <a:pt x="716" y="508"/>
                  <a:pt x="665" y="502"/>
                  <a:pt x="614" y="502"/>
                </a:cubicBezTo>
                <a:cubicBezTo>
                  <a:pt x="440" y="502"/>
                  <a:pt x="270" y="581"/>
                  <a:pt x="157" y="722"/>
                </a:cubicBezTo>
                <a:cubicBezTo>
                  <a:pt x="157" y="722"/>
                  <a:pt x="156" y="723"/>
                  <a:pt x="157" y="723"/>
                </a:cubicBezTo>
                <a:cubicBezTo>
                  <a:pt x="157" y="724"/>
                  <a:pt x="157" y="724"/>
                  <a:pt x="158" y="725"/>
                </a:cubicBezTo>
                <a:cubicBezTo>
                  <a:pt x="159" y="723"/>
                  <a:pt x="159" y="723"/>
                  <a:pt x="159" y="723"/>
                </a:cubicBezTo>
                <a:moveTo>
                  <a:pt x="174" y="1629"/>
                </a:moveTo>
                <a:cubicBezTo>
                  <a:pt x="173" y="1630"/>
                  <a:pt x="173" y="1630"/>
                  <a:pt x="173" y="1630"/>
                </a:cubicBezTo>
                <a:cubicBezTo>
                  <a:pt x="200" y="1652"/>
                  <a:pt x="230" y="1672"/>
                  <a:pt x="261" y="1690"/>
                </a:cubicBezTo>
                <a:cubicBezTo>
                  <a:pt x="261" y="1691"/>
                  <a:pt x="262" y="1691"/>
                  <a:pt x="262" y="1691"/>
                </a:cubicBezTo>
                <a:cubicBezTo>
                  <a:pt x="263" y="1690"/>
                  <a:pt x="263" y="1690"/>
                  <a:pt x="264" y="1690"/>
                </a:cubicBezTo>
                <a:cubicBezTo>
                  <a:pt x="919" y="464"/>
                  <a:pt x="919" y="464"/>
                  <a:pt x="919" y="464"/>
                </a:cubicBezTo>
                <a:cubicBezTo>
                  <a:pt x="919" y="463"/>
                  <a:pt x="919" y="463"/>
                  <a:pt x="919" y="463"/>
                </a:cubicBezTo>
                <a:cubicBezTo>
                  <a:pt x="919" y="462"/>
                  <a:pt x="918" y="462"/>
                  <a:pt x="918" y="461"/>
                </a:cubicBezTo>
                <a:cubicBezTo>
                  <a:pt x="821" y="414"/>
                  <a:pt x="718" y="391"/>
                  <a:pt x="616" y="391"/>
                </a:cubicBezTo>
                <a:cubicBezTo>
                  <a:pt x="368" y="391"/>
                  <a:pt x="127" y="525"/>
                  <a:pt x="0" y="759"/>
                </a:cubicBezTo>
                <a:cubicBezTo>
                  <a:pt x="0" y="760"/>
                  <a:pt x="0" y="760"/>
                  <a:pt x="0" y="761"/>
                </a:cubicBezTo>
                <a:cubicBezTo>
                  <a:pt x="1" y="762"/>
                  <a:pt x="1" y="762"/>
                  <a:pt x="1" y="762"/>
                </a:cubicBezTo>
                <a:cubicBezTo>
                  <a:pt x="495" y="1025"/>
                  <a:pt x="495" y="1025"/>
                  <a:pt x="495" y="1025"/>
                </a:cubicBezTo>
                <a:cubicBezTo>
                  <a:pt x="172" y="1628"/>
                  <a:pt x="172" y="1628"/>
                  <a:pt x="172" y="1628"/>
                </a:cubicBezTo>
                <a:cubicBezTo>
                  <a:pt x="172" y="1629"/>
                  <a:pt x="172" y="1630"/>
                  <a:pt x="173" y="1630"/>
                </a:cubicBezTo>
                <a:cubicBezTo>
                  <a:pt x="174" y="1629"/>
                  <a:pt x="174" y="1629"/>
                  <a:pt x="174" y="1629"/>
                </a:cubicBezTo>
                <a:cubicBezTo>
                  <a:pt x="176" y="1630"/>
                  <a:pt x="176" y="1630"/>
                  <a:pt x="176" y="1630"/>
                </a:cubicBezTo>
                <a:cubicBezTo>
                  <a:pt x="499" y="1025"/>
                  <a:pt x="499" y="1025"/>
                  <a:pt x="499" y="1025"/>
                </a:cubicBezTo>
                <a:cubicBezTo>
                  <a:pt x="500" y="1025"/>
                  <a:pt x="500" y="1024"/>
                  <a:pt x="499" y="1024"/>
                </a:cubicBezTo>
                <a:cubicBezTo>
                  <a:pt x="499" y="1023"/>
                  <a:pt x="499" y="1023"/>
                  <a:pt x="498" y="1022"/>
                </a:cubicBezTo>
                <a:cubicBezTo>
                  <a:pt x="3" y="758"/>
                  <a:pt x="3" y="758"/>
                  <a:pt x="3" y="758"/>
                </a:cubicBezTo>
                <a:cubicBezTo>
                  <a:pt x="2" y="760"/>
                  <a:pt x="2" y="760"/>
                  <a:pt x="2" y="760"/>
                </a:cubicBezTo>
                <a:cubicBezTo>
                  <a:pt x="4" y="761"/>
                  <a:pt x="4" y="761"/>
                  <a:pt x="4" y="761"/>
                </a:cubicBezTo>
                <a:cubicBezTo>
                  <a:pt x="130" y="528"/>
                  <a:pt x="369" y="395"/>
                  <a:pt x="616" y="395"/>
                </a:cubicBezTo>
                <a:cubicBezTo>
                  <a:pt x="717" y="395"/>
                  <a:pt x="820" y="418"/>
                  <a:pt x="916" y="465"/>
                </a:cubicBezTo>
                <a:cubicBezTo>
                  <a:pt x="917" y="463"/>
                  <a:pt x="917" y="463"/>
                  <a:pt x="917" y="463"/>
                </a:cubicBezTo>
                <a:cubicBezTo>
                  <a:pt x="915" y="462"/>
                  <a:pt x="915" y="462"/>
                  <a:pt x="915" y="462"/>
                </a:cubicBezTo>
                <a:cubicBezTo>
                  <a:pt x="260" y="1688"/>
                  <a:pt x="260" y="1688"/>
                  <a:pt x="260" y="1688"/>
                </a:cubicBezTo>
                <a:cubicBezTo>
                  <a:pt x="262" y="1689"/>
                  <a:pt x="262" y="1689"/>
                  <a:pt x="262" y="1689"/>
                </a:cubicBezTo>
                <a:cubicBezTo>
                  <a:pt x="263" y="1687"/>
                  <a:pt x="263" y="1687"/>
                  <a:pt x="263" y="1687"/>
                </a:cubicBezTo>
                <a:cubicBezTo>
                  <a:pt x="232" y="1669"/>
                  <a:pt x="203" y="1649"/>
                  <a:pt x="176" y="1627"/>
                </a:cubicBezTo>
                <a:cubicBezTo>
                  <a:pt x="174" y="1629"/>
                  <a:pt x="174" y="1629"/>
                  <a:pt x="174" y="1629"/>
                </a:cubicBezTo>
                <a:cubicBezTo>
                  <a:pt x="176" y="1630"/>
                  <a:pt x="176" y="1630"/>
                  <a:pt x="176" y="1630"/>
                </a:cubicBezTo>
                <a:cubicBezTo>
                  <a:pt x="174" y="1629"/>
                  <a:pt x="174" y="1629"/>
                  <a:pt x="174" y="1629"/>
                </a:cubicBezTo>
                <a:moveTo>
                  <a:pt x="332" y="1728"/>
                </a:moveTo>
                <a:cubicBezTo>
                  <a:pt x="331" y="1730"/>
                  <a:pt x="331" y="1730"/>
                  <a:pt x="331" y="1730"/>
                </a:cubicBezTo>
                <a:cubicBezTo>
                  <a:pt x="428" y="1777"/>
                  <a:pt x="531" y="1800"/>
                  <a:pt x="633" y="1800"/>
                </a:cubicBezTo>
                <a:cubicBezTo>
                  <a:pt x="882" y="1800"/>
                  <a:pt x="1124" y="1665"/>
                  <a:pt x="1250" y="1429"/>
                </a:cubicBezTo>
                <a:cubicBezTo>
                  <a:pt x="1307" y="1323"/>
                  <a:pt x="1333" y="1210"/>
                  <a:pt x="1333" y="1098"/>
                </a:cubicBezTo>
                <a:cubicBezTo>
                  <a:pt x="1333" y="857"/>
                  <a:pt x="1209" y="625"/>
                  <a:pt x="989" y="499"/>
                </a:cubicBezTo>
                <a:cubicBezTo>
                  <a:pt x="988" y="499"/>
                  <a:pt x="988" y="499"/>
                  <a:pt x="987" y="499"/>
                </a:cubicBezTo>
                <a:cubicBezTo>
                  <a:pt x="986" y="500"/>
                  <a:pt x="986" y="500"/>
                  <a:pt x="986" y="500"/>
                </a:cubicBezTo>
                <a:cubicBezTo>
                  <a:pt x="934" y="598"/>
                  <a:pt x="934" y="598"/>
                  <a:pt x="934" y="598"/>
                </a:cubicBezTo>
                <a:cubicBezTo>
                  <a:pt x="933" y="599"/>
                  <a:pt x="933" y="600"/>
                  <a:pt x="934" y="601"/>
                </a:cubicBezTo>
                <a:cubicBezTo>
                  <a:pt x="1116" y="707"/>
                  <a:pt x="1219" y="899"/>
                  <a:pt x="1219" y="1099"/>
                </a:cubicBezTo>
                <a:cubicBezTo>
                  <a:pt x="1219" y="1192"/>
                  <a:pt x="1196" y="1287"/>
                  <a:pt x="1149" y="1375"/>
                </a:cubicBezTo>
                <a:cubicBezTo>
                  <a:pt x="1044" y="1572"/>
                  <a:pt x="842" y="1685"/>
                  <a:pt x="635" y="1685"/>
                </a:cubicBezTo>
                <a:cubicBezTo>
                  <a:pt x="550" y="1685"/>
                  <a:pt x="465" y="1667"/>
                  <a:pt x="385" y="1628"/>
                </a:cubicBezTo>
                <a:cubicBezTo>
                  <a:pt x="384" y="1627"/>
                  <a:pt x="383" y="1628"/>
                  <a:pt x="383" y="1628"/>
                </a:cubicBezTo>
                <a:cubicBezTo>
                  <a:pt x="330" y="1727"/>
                  <a:pt x="330" y="1727"/>
                  <a:pt x="330" y="1727"/>
                </a:cubicBezTo>
                <a:cubicBezTo>
                  <a:pt x="330" y="1728"/>
                  <a:pt x="330" y="1728"/>
                  <a:pt x="330" y="1728"/>
                </a:cubicBezTo>
                <a:cubicBezTo>
                  <a:pt x="330" y="1729"/>
                  <a:pt x="330" y="1729"/>
                  <a:pt x="331" y="1730"/>
                </a:cubicBezTo>
                <a:cubicBezTo>
                  <a:pt x="332" y="1728"/>
                  <a:pt x="332" y="1728"/>
                  <a:pt x="332" y="1728"/>
                </a:cubicBezTo>
                <a:cubicBezTo>
                  <a:pt x="334" y="1729"/>
                  <a:pt x="334" y="1729"/>
                  <a:pt x="334" y="1729"/>
                </a:cubicBezTo>
                <a:cubicBezTo>
                  <a:pt x="386" y="1630"/>
                  <a:pt x="386" y="1630"/>
                  <a:pt x="386" y="1630"/>
                </a:cubicBezTo>
                <a:cubicBezTo>
                  <a:pt x="384" y="1629"/>
                  <a:pt x="384" y="1629"/>
                  <a:pt x="384" y="1629"/>
                </a:cubicBezTo>
                <a:cubicBezTo>
                  <a:pt x="383" y="1631"/>
                  <a:pt x="383" y="1631"/>
                  <a:pt x="383" y="1631"/>
                </a:cubicBezTo>
                <a:cubicBezTo>
                  <a:pt x="464" y="1671"/>
                  <a:pt x="550" y="1689"/>
                  <a:pt x="635" y="1689"/>
                </a:cubicBezTo>
                <a:cubicBezTo>
                  <a:pt x="843" y="1689"/>
                  <a:pt x="1047" y="1576"/>
                  <a:pt x="1153" y="1377"/>
                </a:cubicBezTo>
                <a:cubicBezTo>
                  <a:pt x="1200" y="1288"/>
                  <a:pt x="1223" y="1193"/>
                  <a:pt x="1223" y="1099"/>
                </a:cubicBezTo>
                <a:cubicBezTo>
                  <a:pt x="1223" y="898"/>
                  <a:pt x="1119" y="704"/>
                  <a:pt x="936" y="597"/>
                </a:cubicBezTo>
                <a:cubicBezTo>
                  <a:pt x="935" y="599"/>
                  <a:pt x="935" y="599"/>
                  <a:pt x="935" y="599"/>
                </a:cubicBezTo>
                <a:cubicBezTo>
                  <a:pt x="937" y="600"/>
                  <a:pt x="937" y="600"/>
                  <a:pt x="937" y="600"/>
                </a:cubicBezTo>
                <a:cubicBezTo>
                  <a:pt x="990" y="502"/>
                  <a:pt x="990" y="502"/>
                  <a:pt x="990" y="502"/>
                </a:cubicBezTo>
                <a:cubicBezTo>
                  <a:pt x="988" y="501"/>
                  <a:pt x="988" y="501"/>
                  <a:pt x="988" y="501"/>
                </a:cubicBezTo>
                <a:cubicBezTo>
                  <a:pt x="987" y="503"/>
                  <a:pt x="987" y="503"/>
                  <a:pt x="987" y="503"/>
                </a:cubicBezTo>
                <a:cubicBezTo>
                  <a:pt x="1206" y="628"/>
                  <a:pt x="1329" y="859"/>
                  <a:pt x="1329" y="1098"/>
                </a:cubicBezTo>
                <a:cubicBezTo>
                  <a:pt x="1329" y="1209"/>
                  <a:pt x="1303" y="1322"/>
                  <a:pt x="1246" y="1427"/>
                </a:cubicBezTo>
                <a:cubicBezTo>
                  <a:pt x="1121" y="1662"/>
                  <a:pt x="880" y="1796"/>
                  <a:pt x="633" y="1796"/>
                </a:cubicBezTo>
                <a:cubicBezTo>
                  <a:pt x="532" y="1796"/>
                  <a:pt x="429" y="1773"/>
                  <a:pt x="333" y="1726"/>
                </a:cubicBezTo>
                <a:cubicBezTo>
                  <a:pt x="332" y="1728"/>
                  <a:pt x="332" y="1728"/>
                  <a:pt x="332" y="1728"/>
                </a:cubicBezTo>
                <a:cubicBezTo>
                  <a:pt x="334" y="1729"/>
                  <a:pt x="334" y="1729"/>
                  <a:pt x="334" y="1729"/>
                </a:cubicBezTo>
                <a:cubicBezTo>
                  <a:pt x="332" y="1728"/>
                  <a:pt x="332" y="1728"/>
                  <a:pt x="332" y="1728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a-DK"/>
          </a:p>
        </p:txBody>
      </p:sp>
      <p:sp>
        <p:nvSpPr>
          <p:cNvPr id="19" name="Freeform 14"/>
          <p:cNvSpPr>
            <a:spLocks noEditPoints="1"/>
          </p:cNvSpPr>
          <p:nvPr/>
        </p:nvSpPr>
        <p:spPr bwMode="auto">
          <a:xfrm>
            <a:off x="4343732" y="1611797"/>
            <a:ext cx="5284468" cy="5988458"/>
          </a:xfrm>
          <a:custGeom>
            <a:avLst/>
            <a:gdLst>
              <a:gd name="T0" fmla="*/ 883 w 1589"/>
              <a:gd name="T1" fmla="*/ 114 h 1800"/>
              <a:gd name="T2" fmla="*/ 1377 w 1589"/>
              <a:gd name="T3" fmla="*/ 384 h 1800"/>
              <a:gd name="T4" fmla="*/ 798 w 1589"/>
              <a:gd name="T5" fmla="*/ 118 h 1800"/>
              <a:gd name="T6" fmla="*/ 797 w 1589"/>
              <a:gd name="T7" fmla="*/ 119 h 1800"/>
              <a:gd name="T8" fmla="*/ 1378 w 1589"/>
              <a:gd name="T9" fmla="*/ 388 h 1800"/>
              <a:gd name="T10" fmla="*/ 883 w 1589"/>
              <a:gd name="T11" fmla="*/ 110 h 1800"/>
              <a:gd name="T12" fmla="*/ 797 w 1589"/>
              <a:gd name="T13" fmla="*/ 119 h 1800"/>
              <a:gd name="T14" fmla="*/ 191 w 1589"/>
              <a:gd name="T15" fmla="*/ 792 h 1800"/>
              <a:gd name="T16" fmla="*/ 217 w 1589"/>
              <a:gd name="T17" fmla="*/ 897 h 1800"/>
              <a:gd name="T18" fmla="*/ 1533 w 1589"/>
              <a:gd name="T19" fmla="*/ 444 h 1800"/>
              <a:gd name="T20" fmla="*/ 657 w 1589"/>
              <a:gd name="T21" fmla="*/ 38 h 1800"/>
              <a:gd name="T22" fmla="*/ 192 w 1589"/>
              <a:gd name="T23" fmla="*/ 790 h 1800"/>
              <a:gd name="T24" fmla="*/ 194 w 1589"/>
              <a:gd name="T25" fmla="*/ 794 h 1800"/>
              <a:gd name="T26" fmla="*/ 843 w 1589"/>
              <a:gd name="T27" fmla="*/ 569 h 1800"/>
              <a:gd name="T28" fmla="*/ 659 w 1589"/>
              <a:gd name="T29" fmla="*/ 41 h 1800"/>
              <a:gd name="T30" fmla="*/ 1531 w 1589"/>
              <a:gd name="T31" fmla="*/ 445 h 1800"/>
              <a:gd name="T32" fmla="*/ 216 w 1589"/>
              <a:gd name="T33" fmla="*/ 896 h 1800"/>
              <a:gd name="T34" fmla="*/ 193 w 1589"/>
              <a:gd name="T35" fmla="*/ 792 h 1800"/>
              <a:gd name="T36" fmla="*/ 241 w 1589"/>
              <a:gd name="T37" fmla="*/ 972 h 1800"/>
              <a:gd name="T38" fmla="*/ 1117 w 1589"/>
              <a:gd name="T39" fmla="*/ 1379 h 1800"/>
              <a:gd name="T40" fmla="*/ 1558 w 1589"/>
              <a:gd name="T41" fmla="*/ 519 h 1800"/>
              <a:gd name="T42" fmla="*/ 1449 w 1589"/>
              <a:gd name="T43" fmla="*/ 557 h 1800"/>
              <a:gd name="T44" fmla="*/ 888 w 1589"/>
              <a:gd name="T45" fmla="*/ 1303 h 1800"/>
              <a:gd name="T46" fmla="*/ 240 w 1589"/>
              <a:gd name="T47" fmla="*/ 970 h 1800"/>
              <a:gd name="T48" fmla="*/ 241 w 1589"/>
              <a:gd name="T49" fmla="*/ 972 h 1800"/>
              <a:gd name="T50" fmla="*/ 346 w 1589"/>
              <a:gd name="T51" fmla="*/ 936 h 1800"/>
              <a:gd name="T52" fmla="*/ 1081 w 1589"/>
              <a:gd name="T53" fmla="*/ 1274 h 1800"/>
              <a:gd name="T54" fmla="*/ 1451 w 1589"/>
              <a:gd name="T55" fmla="*/ 557 h 1800"/>
              <a:gd name="T56" fmla="*/ 1557 w 1589"/>
              <a:gd name="T57" fmla="*/ 521 h 1800"/>
              <a:gd name="T58" fmla="*/ 1115 w 1589"/>
              <a:gd name="T59" fmla="*/ 1375 h 1800"/>
              <a:gd name="T60" fmla="*/ 241 w 1589"/>
              <a:gd name="T61" fmla="*/ 972 h 1800"/>
              <a:gd name="T62" fmla="*/ 159 w 1589"/>
              <a:gd name="T63" fmla="*/ 723 h 1800"/>
              <a:gd name="T64" fmla="*/ 764 w 1589"/>
              <a:gd name="T65" fmla="*/ 526 h 1800"/>
              <a:gd name="T66" fmla="*/ 547 w 1589"/>
              <a:gd name="T67" fmla="*/ 927 h 1800"/>
              <a:gd name="T68" fmla="*/ 160 w 1589"/>
              <a:gd name="T69" fmla="*/ 724 h 1800"/>
              <a:gd name="T70" fmla="*/ 547 w 1589"/>
              <a:gd name="T71" fmla="*/ 932 h 1800"/>
              <a:gd name="T72" fmla="*/ 767 w 1589"/>
              <a:gd name="T73" fmla="*/ 523 h 1800"/>
              <a:gd name="T74" fmla="*/ 157 w 1589"/>
              <a:gd name="T75" fmla="*/ 722 h 1800"/>
              <a:gd name="T76" fmla="*/ 159 w 1589"/>
              <a:gd name="T77" fmla="*/ 723 h 1800"/>
              <a:gd name="T78" fmla="*/ 261 w 1589"/>
              <a:gd name="T79" fmla="*/ 1690 h 1800"/>
              <a:gd name="T80" fmla="*/ 919 w 1589"/>
              <a:gd name="T81" fmla="*/ 464 h 1800"/>
              <a:gd name="T82" fmla="*/ 616 w 1589"/>
              <a:gd name="T83" fmla="*/ 391 h 1800"/>
              <a:gd name="T84" fmla="*/ 1 w 1589"/>
              <a:gd name="T85" fmla="*/ 762 h 1800"/>
              <a:gd name="T86" fmla="*/ 173 w 1589"/>
              <a:gd name="T87" fmla="*/ 1630 h 1800"/>
              <a:gd name="T88" fmla="*/ 499 w 1589"/>
              <a:gd name="T89" fmla="*/ 1025 h 1800"/>
              <a:gd name="T90" fmla="*/ 3 w 1589"/>
              <a:gd name="T91" fmla="*/ 758 h 1800"/>
              <a:gd name="T92" fmla="*/ 616 w 1589"/>
              <a:gd name="T93" fmla="*/ 395 h 1800"/>
              <a:gd name="T94" fmla="*/ 915 w 1589"/>
              <a:gd name="T95" fmla="*/ 462 h 1800"/>
              <a:gd name="T96" fmla="*/ 263 w 1589"/>
              <a:gd name="T97" fmla="*/ 1687 h 1800"/>
              <a:gd name="T98" fmla="*/ 176 w 1589"/>
              <a:gd name="T99" fmla="*/ 1630 h 1800"/>
              <a:gd name="T100" fmla="*/ 331 w 1589"/>
              <a:gd name="T101" fmla="*/ 1730 h 1800"/>
              <a:gd name="T102" fmla="*/ 1333 w 1589"/>
              <a:gd name="T103" fmla="*/ 1098 h 1800"/>
              <a:gd name="T104" fmla="*/ 986 w 1589"/>
              <a:gd name="T105" fmla="*/ 500 h 1800"/>
              <a:gd name="T106" fmla="*/ 1219 w 1589"/>
              <a:gd name="T107" fmla="*/ 1099 h 1800"/>
              <a:gd name="T108" fmla="*/ 385 w 1589"/>
              <a:gd name="T109" fmla="*/ 1628 h 1800"/>
              <a:gd name="T110" fmla="*/ 330 w 1589"/>
              <a:gd name="T111" fmla="*/ 1728 h 1800"/>
              <a:gd name="T112" fmla="*/ 334 w 1589"/>
              <a:gd name="T113" fmla="*/ 1729 h 1800"/>
              <a:gd name="T114" fmla="*/ 383 w 1589"/>
              <a:gd name="T115" fmla="*/ 1631 h 1800"/>
              <a:gd name="T116" fmla="*/ 1223 w 1589"/>
              <a:gd name="T117" fmla="*/ 1099 h 1800"/>
              <a:gd name="T118" fmla="*/ 937 w 1589"/>
              <a:gd name="T119" fmla="*/ 600 h 1800"/>
              <a:gd name="T120" fmla="*/ 987 w 1589"/>
              <a:gd name="T121" fmla="*/ 503 h 1800"/>
              <a:gd name="T122" fmla="*/ 633 w 1589"/>
              <a:gd name="T123" fmla="*/ 1796 h 1800"/>
              <a:gd name="T124" fmla="*/ 334 w 1589"/>
              <a:gd name="T125" fmla="*/ 172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89" h="1800">
                <a:moveTo>
                  <a:pt x="798" y="118"/>
                </a:moveTo>
                <a:cubicBezTo>
                  <a:pt x="799" y="120"/>
                  <a:pt x="799" y="120"/>
                  <a:pt x="799" y="120"/>
                </a:cubicBezTo>
                <a:cubicBezTo>
                  <a:pt x="827" y="116"/>
                  <a:pt x="855" y="114"/>
                  <a:pt x="883" y="114"/>
                </a:cubicBezTo>
                <a:cubicBezTo>
                  <a:pt x="1082" y="114"/>
                  <a:pt x="1271" y="217"/>
                  <a:pt x="1376" y="387"/>
                </a:cubicBezTo>
                <a:cubicBezTo>
                  <a:pt x="1378" y="386"/>
                  <a:pt x="1378" y="386"/>
                  <a:pt x="1378" y="386"/>
                </a:cubicBezTo>
                <a:cubicBezTo>
                  <a:pt x="1377" y="384"/>
                  <a:pt x="1377" y="384"/>
                  <a:pt x="1377" y="384"/>
                </a:cubicBezTo>
                <a:cubicBezTo>
                  <a:pt x="943" y="533"/>
                  <a:pt x="943" y="533"/>
                  <a:pt x="943" y="533"/>
                </a:cubicBezTo>
                <a:cubicBezTo>
                  <a:pt x="800" y="118"/>
                  <a:pt x="800" y="118"/>
                  <a:pt x="800" y="118"/>
                </a:cubicBezTo>
                <a:cubicBezTo>
                  <a:pt x="798" y="118"/>
                  <a:pt x="798" y="118"/>
                  <a:pt x="798" y="118"/>
                </a:cubicBezTo>
                <a:cubicBezTo>
                  <a:pt x="799" y="120"/>
                  <a:pt x="799" y="120"/>
                  <a:pt x="799" y="120"/>
                </a:cubicBezTo>
                <a:cubicBezTo>
                  <a:pt x="798" y="118"/>
                  <a:pt x="798" y="118"/>
                  <a:pt x="798" y="118"/>
                </a:cubicBezTo>
                <a:cubicBezTo>
                  <a:pt x="797" y="119"/>
                  <a:pt x="797" y="119"/>
                  <a:pt x="797" y="119"/>
                </a:cubicBezTo>
                <a:cubicBezTo>
                  <a:pt x="940" y="536"/>
                  <a:pt x="940" y="536"/>
                  <a:pt x="940" y="536"/>
                </a:cubicBezTo>
                <a:cubicBezTo>
                  <a:pt x="941" y="537"/>
                  <a:pt x="942" y="537"/>
                  <a:pt x="943" y="537"/>
                </a:cubicBezTo>
                <a:cubicBezTo>
                  <a:pt x="1378" y="388"/>
                  <a:pt x="1378" y="388"/>
                  <a:pt x="1378" y="388"/>
                </a:cubicBezTo>
                <a:cubicBezTo>
                  <a:pt x="1379" y="388"/>
                  <a:pt x="1380" y="387"/>
                  <a:pt x="1380" y="386"/>
                </a:cubicBezTo>
                <a:cubicBezTo>
                  <a:pt x="1380" y="385"/>
                  <a:pt x="1380" y="385"/>
                  <a:pt x="1380" y="385"/>
                </a:cubicBezTo>
                <a:cubicBezTo>
                  <a:pt x="1273" y="213"/>
                  <a:pt x="1084" y="110"/>
                  <a:pt x="883" y="110"/>
                </a:cubicBezTo>
                <a:cubicBezTo>
                  <a:pt x="855" y="110"/>
                  <a:pt x="827" y="112"/>
                  <a:pt x="798" y="116"/>
                </a:cubicBezTo>
                <a:cubicBezTo>
                  <a:pt x="797" y="117"/>
                  <a:pt x="797" y="117"/>
                  <a:pt x="797" y="117"/>
                </a:cubicBezTo>
                <a:cubicBezTo>
                  <a:pt x="796" y="118"/>
                  <a:pt x="796" y="118"/>
                  <a:pt x="797" y="119"/>
                </a:cubicBezTo>
                <a:cubicBezTo>
                  <a:pt x="798" y="118"/>
                  <a:pt x="798" y="118"/>
                  <a:pt x="798" y="118"/>
                </a:cubicBezTo>
                <a:moveTo>
                  <a:pt x="193" y="792"/>
                </a:moveTo>
                <a:cubicBezTo>
                  <a:pt x="191" y="792"/>
                  <a:pt x="191" y="792"/>
                  <a:pt x="191" y="792"/>
                </a:cubicBezTo>
                <a:cubicBezTo>
                  <a:pt x="196" y="827"/>
                  <a:pt x="204" y="862"/>
                  <a:pt x="214" y="896"/>
                </a:cubicBezTo>
                <a:cubicBezTo>
                  <a:pt x="214" y="897"/>
                  <a:pt x="215" y="897"/>
                  <a:pt x="215" y="897"/>
                </a:cubicBezTo>
                <a:cubicBezTo>
                  <a:pt x="216" y="898"/>
                  <a:pt x="216" y="898"/>
                  <a:pt x="217" y="897"/>
                </a:cubicBezTo>
                <a:cubicBezTo>
                  <a:pt x="1531" y="447"/>
                  <a:pt x="1531" y="447"/>
                  <a:pt x="1531" y="447"/>
                </a:cubicBezTo>
                <a:cubicBezTo>
                  <a:pt x="1532" y="447"/>
                  <a:pt x="1532" y="446"/>
                  <a:pt x="1532" y="446"/>
                </a:cubicBezTo>
                <a:cubicBezTo>
                  <a:pt x="1533" y="445"/>
                  <a:pt x="1533" y="445"/>
                  <a:pt x="1533" y="444"/>
                </a:cubicBezTo>
                <a:cubicBezTo>
                  <a:pt x="1429" y="170"/>
                  <a:pt x="1165" y="0"/>
                  <a:pt x="884" y="0"/>
                </a:cubicBezTo>
                <a:cubicBezTo>
                  <a:pt x="809" y="0"/>
                  <a:pt x="733" y="12"/>
                  <a:pt x="658" y="37"/>
                </a:cubicBezTo>
                <a:cubicBezTo>
                  <a:pt x="657" y="37"/>
                  <a:pt x="657" y="38"/>
                  <a:pt x="657" y="38"/>
                </a:cubicBezTo>
                <a:cubicBezTo>
                  <a:pt x="656" y="39"/>
                  <a:pt x="656" y="39"/>
                  <a:pt x="657" y="40"/>
                </a:cubicBezTo>
                <a:cubicBezTo>
                  <a:pt x="839" y="568"/>
                  <a:pt x="839" y="568"/>
                  <a:pt x="839" y="568"/>
                </a:cubicBezTo>
                <a:cubicBezTo>
                  <a:pt x="192" y="790"/>
                  <a:pt x="192" y="790"/>
                  <a:pt x="192" y="790"/>
                </a:cubicBezTo>
                <a:cubicBezTo>
                  <a:pt x="191" y="790"/>
                  <a:pt x="191" y="791"/>
                  <a:pt x="191" y="792"/>
                </a:cubicBezTo>
                <a:cubicBezTo>
                  <a:pt x="193" y="792"/>
                  <a:pt x="193" y="792"/>
                  <a:pt x="193" y="792"/>
                </a:cubicBezTo>
                <a:cubicBezTo>
                  <a:pt x="194" y="794"/>
                  <a:pt x="194" y="794"/>
                  <a:pt x="194" y="794"/>
                </a:cubicBezTo>
                <a:cubicBezTo>
                  <a:pt x="842" y="572"/>
                  <a:pt x="842" y="572"/>
                  <a:pt x="842" y="572"/>
                </a:cubicBezTo>
                <a:cubicBezTo>
                  <a:pt x="843" y="571"/>
                  <a:pt x="843" y="571"/>
                  <a:pt x="843" y="571"/>
                </a:cubicBezTo>
                <a:cubicBezTo>
                  <a:pt x="843" y="570"/>
                  <a:pt x="843" y="570"/>
                  <a:pt x="843" y="569"/>
                </a:cubicBezTo>
                <a:cubicBezTo>
                  <a:pt x="660" y="38"/>
                  <a:pt x="660" y="38"/>
                  <a:pt x="660" y="38"/>
                </a:cubicBezTo>
                <a:cubicBezTo>
                  <a:pt x="658" y="39"/>
                  <a:pt x="658" y="39"/>
                  <a:pt x="658" y="39"/>
                </a:cubicBezTo>
                <a:cubicBezTo>
                  <a:pt x="659" y="41"/>
                  <a:pt x="659" y="41"/>
                  <a:pt x="659" y="41"/>
                </a:cubicBezTo>
                <a:cubicBezTo>
                  <a:pt x="734" y="16"/>
                  <a:pt x="809" y="4"/>
                  <a:pt x="884" y="4"/>
                </a:cubicBezTo>
                <a:cubicBezTo>
                  <a:pt x="1164" y="4"/>
                  <a:pt x="1425" y="174"/>
                  <a:pt x="1529" y="446"/>
                </a:cubicBezTo>
                <a:cubicBezTo>
                  <a:pt x="1531" y="445"/>
                  <a:pt x="1531" y="445"/>
                  <a:pt x="1531" y="445"/>
                </a:cubicBezTo>
                <a:cubicBezTo>
                  <a:pt x="1530" y="443"/>
                  <a:pt x="1530" y="443"/>
                  <a:pt x="1530" y="443"/>
                </a:cubicBezTo>
                <a:cubicBezTo>
                  <a:pt x="216" y="894"/>
                  <a:pt x="216" y="894"/>
                  <a:pt x="216" y="894"/>
                </a:cubicBezTo>
                <a:cubicBezTo>
                  <a:pt x="216" y="896"/>
                  <a:pt x="216" y="896"/>
                  <a:pt x="216" y="896"/>
                </a:cubicBezTo>
                <a:cubicBezTo>
                  <a:pt x="218" y="895"/>
                  <a:pt x="218" y="895"/>
                  <a:pt x="218" y="895"/>
                </a:cubicBezTo>
                <a:cubicBezTo>
                  <a:pt x="208" y="861"/>
                  <a:pt x="200" y="826"/>
                  <a:pt x="195" y="792"/>
                </a:cubicBezTo>
                <a:cubicBezTo>
                  <a:pt x="193" y="792"/>
                  <a:pt x="193" y="792"/>
                  <a:pt x="193" y="792"/>
                </a:cubicBezTo>
                <a:cubicBezTo>
                  <a:pt x="194" y="794"/>
                  <a:pt x="194" y="794"/>
                  <a:pt x="194" y="794"/>
                </a:cubicBezTo>
                <a:cubicBezTo>
                  <a:pt x="193" y="792"/>
                  <a:pt x="193" y="792"/>
                  <a:pt x="193" y="792"/>
                </a:cubicBezTo>
                <a:moveTo>
                  <a:pt x="241" y="972"/>
                </a:moveTo>
                <a:cubicBezTo>
                  <a:pt x="239" y="973"/>
                  <a:pt x="239" y="973"/>
                  <a:pt x="239" y="973"/>
                </a:cubicBezTo>
                <a:cubicBezTo>
                  <a:pt x="343" y="1246"/>
                  <a:pt x="606" y="1417"/>
                  <a:pt x="888" y="1417"/>
                </a:cubicBezTo>
                <a:cubicBezTo>
                  <a:pt x="964" y="1417"/>
                  <a:pt x="1041" y="1405"/>
                  <a:pt x="1117" y="1379"/>
                </a:cubicBezTo>
                <a:cubicBezTo>
                  <a:pt x="1407" y="1279"/>
                  <a:pt x="1589" y="1010"/>
                  <a:pt x="1589" y="722"/>
                </a:cubicBezTo>
                <a:cubicBezTo>
                  <a:pt x="1589" y="655"/>
                  <a:pt x="1579" y="587"/>
                  <a:pt x="1559" y="520"/>
                </a:cubicBezTo>
                <a:cubicBezTo>
                  <a:pt x="1558" y="519"/>
                  <a:pt x="1558" y="519"/>
                  <a:pt x="1558" y="519"/>
                </a:cubicBezTo>
                <a:cubicBezTo>
                  <a:pt x="1557" y="519"/>
                  <a:pt x="1557" y="519"/>
                  <a:pt x="1556" y="519"/>
                </a:cubicBezTo>
                <a:cubicBezTo>
                  <a:pt x="1451" y="555"/>
                  <a:pt x="1451" y="555"/>
                  <a:pt x="1451" y="555"/>
                </a:cubicBezTo>
                <a:cubicBezTo>
                  <a:pt x="1450" y="555"/>
                  <a:pt x="1449" y="556"/>
                  <a:pt x="1449" y="557"/>
                </a:cubicBezTo>
                <a:cubicBezTo>
                  <a:pt x="1466" y="612"/>
                  <a:pt x="1474" y="668"/>
                  <a:pt x="1474" y="723"/>
                </a:cubicBezTo>
                <a:cubicBezTo>
                  <a:pt x="1474" y="963"/>
                  <a:pt x="1321" y="1188"/>
                  <a:pt x="1079" y="1271"/>
                </a:cubicBezTo>
                <a:cubicBezTo>
                  <a:pt x="1016" y="1292"/>
                  <a:pt x="952" y="1303"/>
                  <a:pt x="888" y="1303"/>
                </a:cubicBezTo>
                <a:cubicBezTo>
                  <a:pt x="654" y="1303"/>
                  <a:pt x="436" y="1162"/>
                  <a:pt x="348" y="935"/>
                </a:cubicBezTo>
                <a:cubicBezTo>
                  <a:pt x="348" y="934"/>
                  <a:pt x="347" y="934"/>
                  <a:pt x="346" y="934"/>
                </a:cubicBezTo>
                <a:cubicBezTo>
                  <a:pt x="240" y="970"/>
                  <a:pt x="240" y="970"/>
                  <a:pt x="240" y="970"/>
                </a:cubicBezTo>
                <a:cubicBezTo>
                  <a:pt x="239" y="971"/>
                  <a:pt x="239" y="971"/>
                  <a:pt x="239" y="971"/>
                </a:cubicBezTo>
                <a:cubicBezTo>
                  <a:pt x="239" y="972"/>
                  <a:pt x="239" y="972"/>
                  <a:pt x="239" y="973"/>
                </a:cubicBezTo>
                <a:cubicBezTo>
                  <a:pt x="241" y="972"/>
                  <a:pt x="241" y="972"/>
                  <a:pt x="241" y="972"/>
                </a:cubicBezTo>
                <a:cubicBezTo>
                  <a:pt x="242" y="974"/>
                  <a:pt x="242" y="974"/>
                  <a:pt x="242" y="974"/>
                </a:cubicBezTo>
                <a:cubicBezTo>
                  <a:pt x="347" y="938"/>
                  <a:pt x="347" y="938"/>
                  <a:pt x="347" y="938"/>
                </a:cubicBezTo>
                <a:cubicBezTo>
                  <a:pt x="346" y="936"/>
                  <a:pt x="346" y="936"/>
                  <a:pt x="346" y="936"/>
                </a:cubicBezTo>
                <a:cubicBezTo>
                  <a:pt x="344" y="937"/>
                  <a:pt x="344" y="937"/>
                  <a:pt x="344" y="937"/>
                </a:cubicBezTo>
                <a:cubicBezTo>
                  <a:pt x="433" y="1165"/>
                  <a:pt x="653" y="1307"/>
                  <a:pt x="888" y="1307"/>
                </a:cubicBezTo>
                <a:cubicBezTo>
                  <a:pt x="952" y="1307"/>
                  <a:pt x="1017" y="1296"/>
                  <a:pt x="1081" y="1274"/>
                </a:cubicBezTo>
                <a:cubicBezTo>
                  <a:pt x="1325" y="1191"/>
                  <a:pt x="1478" y="964"/>
                  <a:pt x="1478" y="723"/>
                </a:cubicBezTo>
                <a:cubicBezTo>
                  <a:pt x="1478" y="667"/>
                  <a:pt x="1470" y="612"/>
                  <a:pt x="1453" y="556"/>
                </a:cubicBezTo>
                <a:cubicBezTo>
                  <a:pt x="1451" y="557"/>
                  <a:pt x="1451" y="557"/>
                  <a:pt x="1451" y="557"/>
                </a:cubicBezTo>
                <a:cubicBezTo>
                  <a:pt x="1452" y="559"/>
                  <a:pt x="1452" y="559"/>
                  <a:pt x="1452" y="559"/>
                </a:cubicBezTo>
                <a:cubicBezTo>
                  <a:pt x="1557" y="523"/>
                  <a:pt x="1557" y="523"/>
                  <a:pt x="1557" y="523"/>
                </a:cubicBezTo>
                <a:cubicBezTo>
                  <a:pt x="1557" y="521"/>
                  <a:pt x="1557" y="521"/>
                  <a:pt x="1557" y="521"/>
                </a:cubicBezTo>
                <a:cubicBezTo>
                  <a:pt x="1555" y="521"/>
                  <a:pt x="1555" y="521"/>
                  <a:pt x="1555" y="521"/>
                </a:cubicBezTo>
                <a:cubicBezTo>
                  <a:pt x="1575" y="588"/>
                  <a:pt x="1585" y="655"/>
                  <a:pt x="1585" y="722"/>
                </a:cubicBezTo>
                <a:cubicBezTo>
                  <a:pt x="1585" y="1008"/>
                  <a:pt x="1404" y="1276"/>
                  <a:pt x="1115" y="1375"/>
                </a:cubicBezTo>
                <a:cubicBezTo>
                  <a:pt x="1040" y="1401"/>
                  <a:pt x="963" y="1413"/>
                  <a:pt x="888" y="1413"/>
                </a:cubicBezTo>
                <a:cubicBezTo>
                  <a:pt x="608" y="1413"/>
                  <a:pt x="346" y="1243"/>
                  <a:pt x="243" y="971"/>
                </a:cubicBezTo>
                <a:cubicBezTo>
                  <a:pt x="241" y="972"/>
                  <a:pt x="241" y="972"/>
                  <a:pt x="241" y="972"/>
                </a:cubicBezTo>
                <a:cubicBezTo>
                  <a:pt x="242" y="974"/>
                  <a:pt x="242" y="974"/>
                  <a:pt x="242" y="974"/>
                </a:cubicBezTo>
                <a:cubicBezTo>
                  <a:pt x="241" y="972"/>
                  <a:pt x="241" y="972"/>
                  <a:pt x="241" y="972"/>
                </a:cubicBezTo>
                <a:moveTo>
                  <a:pt x="159" y="723"/>
                </a:moveTo>
                <a:cubicBezTo>
                  <a:pt x="160" y="724"/>
                  <a:pt x="160" y="724"/>
                  <a:pt x="160" y="724"/>
                </a:cubicBezTo>
                <a:cubicBezTo>
                  <a:pt x="273" y="584"/>
                  <a:pt x="442" y="506"/>
                  <a:pt x="614" y="506"/>
                </a:cubicBezTo>
                <a:cubicBezTo>
                  <a:pt x="664" y="506"/>
                  <a:pt x="715" y="513"/>
                  <a:pt x="764" y="526"/>
                </a:cubicBezTo>
                <a:cubicBezTo>
                  <a:pt x="765" y="524"/>
                  <a:pt x="765" y="524"/>
                  <a:pt x="765" y="524"/>
                </a:cubicBezTo>
                <a:cubicBezTo>
                  <a:pt x="763" y="523"/>
                  <a:pt x="763" y="523"/>
                  <a:pt x="763" y="523"/>
                </a:cubicBezTo>
                <a:cubicBezTo>
                  <a:pt x="547" y="927"/>
                  <a:pt x="547" y="927"/>
                  <a:pt x="547" y="927"/>
                </a:cubicBezTo>
                <a:cubicBezTo>
                  <a:pt x="160" y="721"/>
                  <a:pt x="160" y="721"/>
                  <a:pt x="160" y="721"/>
                </a:cubicBezTo>
                <a:cubicBezTo>
                  <a:pt x="159" y="723"/>
                  <a:pt x="159" y="723"/>
                  <a:pt x="159" y="723"/>
                </a:cubicBezTo>
                <a:cubicBezTo>
                  <a:pt x="160" y="724"/>
                  <a:pt x="160" y="724"/>
                  <a:pt x="160" y="724"/>
                </a:cubicBezTo>
                <a:cubicBezTo>
                  <a:pt x="159" y="723"/>
                  <a:pt x="159" y="723"/>
                  <a:pt x="159" y="723"/>
                </a:cubicBezTo>
                <a:cubicBezTo>
                  <a:pt x="158" y="725"/>
                  <a:pt x="158" y="725"/>
                  <a:pt x="158" y="725"/>
                </a:cubicBezTo>
                <a:cubicBezTo>
                  <a:pt x="547" y="932"/>
                  <a:pt x="547" y="932"/>
                  <a:pt x="547" y="932"/>
                </a:cubicBezTo>
                <a:cubicBezTo>
                  <a:pt x="548" y="933"/>
                  <a:pt x="549" y="932"/>
                  <a:pt x="550" y="931"/>
                </a:cubicBezTo>
                <a:cubicBezTo>
                  <a:pt x="767" y="525"/>
                  <a:pt x="767" y="525"/>
                  <a:pt x="767" y="525"/>
                </a:cubicBezTo>
                <a:cubicBezTo>
                  <a:pt x="767" y="524"/>
                  <a:pt x="767" y="524"/>
                  <a:pt x="767" y="523"/>
                </a:cubicBezTo>
                <a:cubicBezTo>
                  <a:pt x="766" y="522"/>
                  <a:pt x="766" y="522"/>
                  <a:pt x="766" y="522"/>
                </a:cubicBezTo>
                <a:cubicBezTo>
                  <a:pt x="716" y="508"/>
                  <a:pt x="665" y="502"/>
                  <a:pt x="614" y="502"/>
                </a:cubicBezTo>
                <a:cubicBezTo>
                  <a:pt x="440" y="502"/>
                  <a:pt x="270" y="581"/>
                  <a:pt x="157" y="722"/>
                </a:cubicBezTo>
                <a:cubicBezTo>
                  <a:pt x="157" y="722"/>
                  <a:pt x="156" y="723"/>
                  <a:pt x="157" y="723"/>
                </a:cubicBezTo>
                <a:cubicBezTo>
                  <a:pt x="157" y="724"/>
                  <a:pt x="157" y="724"/>
                  <a:pt x="158" y="725"/>
                </a:cubicBezTo>
                <a:cubicBezTo>
                  <a:pt x="159" y="723"/>
                  <a:pt x="159" y="723"/>
                  <a:pt x="159" y="723"/>
                </a:cubicBezTo>
                <a:moveTo>
                  <a:pt x="174" y="1629"/>
                </a:moveTo>
                <a:cubicBezTo>
                  <a:pt x="173" y="1630"/>
                  <a:pt x="173" y="1630"/>
                  <a:pt x="173" y="1630"/>
                </a:cubicBezTo>
                <a:cubicBezTo>
                  <a:pt x="200" y="1652"/>
                  <a:pt x="230" y="1672"/>
                  <a:pt x="261" y="1690"/>
                </a:cubicBezTo>
                <a:cubicBezTo>
                  <a:pt x="261" y="1691"/>
                  <a:pt x="262" y="1691"/>
                  <a:pt x="262" y="1691"/>
                </a:cubicBezTo>
                <a:cubicBezTo>
                  <a:pt x="263" y="1690"/>
                  <a:pt x="263" y="1690"/>
                  <a:pt x="264" y="1690"/>
                </a:cubicBezTo>
                <a:cubicBezTo>
                  <a:pt x="919" y="464"/>
                  <a:pt x="919" y="464"/>
                  <a:pt x="919" y="464"/>
                </a:cubicBezTo>
                <a:cubicBezTo>
                  <a:pt x="919" y="463"/>
                  <a:pt x="919" y="463"/>
                  <a:pt x="919" y="463"/>
                </a:cubicBezTo>
                <a:cubicBezTo>
                  <a:pt x="919" y="462"/>
                  <a:pt x="918" y="462"/>
                  <a:pt x="918" y="461"/>
                </a:cubicBezTo>
                <a:cubicBezTo>
                  <a:pt x="821" y="414"/>
                  <a:pt x="718" y="391"/>
                  <a:pt x="616" y="391"/>
                </a:cubicBezTo>
                <a:cubicBezTo>
                  <a:pt x="368" y="391"/>
                  <a:pt x="127" y="525"/>
                  <a:pt x="0" y="759"/>
                </a:cubicBezTo>
                <a:cubicBezTo>
                  <a:pt x="0" y="760"/>
                  <a:pt x="0" y="760"/>
                  <a:pt x="0" y="761"/>
                </a:cubicBezTo>
                <a:cubicBezTo>
                  <a:pt x="1" y="762"/>
                  <a:pt x="1" y="762"/>
                  <a:pt x="1" y="762"/>
                </a:cubicBezTo>
                <a:cubicBezTo>
                  <a:pt x="495" y="1025"/>
                  <a:pt x="495" y="1025"/>
                  <a:pt x="495" y="1025"/>
                </a:cubicBezTo>
                <a:cubicBezTo>
                  <a:pt x="172" y="1628"/>
                  <a:pt x="172" y="1628"/>
                  <a:pt x="172" y="1628"/>
                </a:cubicBezTo>
                <a:cubicBezTo>
                  <a:pt x="172" y="1629"/>
                  <a:pt x="172" y="1630"/>
                  <a:pt x="173" y="1630"/>
                </a:cubicBezTo>
                <a:cubicBezTo>
                  <a:pt x="174" y="1629"/>
                  <a:pt x="174" y="1629"/>
                  <a:pt x="174" y="1629"/>
                </a:cubicBezTo>
                <a:cubicBezTo>
                  <a:pt x="176" y="1630"/>
                  <a:pt x="176" y="1630"/>
                  <a:pt x="176" y="1630"/>
                </a:cubicBezTo>
                <a:cubicBezTo>
                  <a:pt x="499" y="1025"/>
                  <a:pt x="499" y="1025"/>
                  <a:pt x="499" y="1025"/>
                </a:cubicBezTo>
                <a:cubicBezTo>
                  <a:pt x="500" y="1025"/>
                  <a:pt x="500" y="1024"/>
                  <a:pt x="499" y="1024"/>
                </a:cubicBezTo>
                <a:cubicBezTo>
                  <a:pt x="499" y="1023"/>
                  <a:pt x="499" y="1023"/>
                  <a:pt x="498" y="1022"/>
                </a:cubicBezTo>
                <a:cubicBezTo>
                  <a:pt x="3" y="758"/>
                  <a:pt x="3" y="758"/>
                  <a:pt x="3" y="758"/>
                </a:cubicBezTo>
                <a:cubicBezTo>
                  <a:pt x="2" y="760"/>
                  <a:pt x="2" y="760"/>
                  <a:pt x="2" y="760"/>
                </a:cubicBezTo>
                <a:cubicBezTo>
                  <a:pt x="4" y="761"/>
                  <a:pt x="4" y="761"/>
                  <a:pt x="4" y="761"/>
                </a:cubicBezTo>
                <a:cubicBezTo>
                  <a:pt x="130" y="528"/>
                  <a:pt x="369" y="395"/>
                  <a:pt x="616" y="395"/>
                </a:cubicBezTo>
                <a:cubicBezTo>
                  <a:pt x="717" y="395"/>
                  <a:pt x="820" y="418"/>
                  <a:pt x="916" y="465"/>
                </a:cubicBezTo>
                <a:cubicBezTo>
                  <a:pt x="917" y="463"/>
                  <a:pt x="917" y="463"/>
                  <a:pt x="917" y="463"/>
                </a:cubicBezTo>
                <a:cubicBezTo>
                  <a:pt x="915" y="462"/>
                  <a:pt x="915" y="462"/>
                  <a:pt x="915" y="462"/>
                </a:cubicBezTo>
                <a:cubicBezTo>
                  <a:pt x="260" y="1688"/>
                  <a:pt x="260" y="1688"/>
                  <a:pt x="260" y="1688"/>
                </a:cubicBezTo>
                <a:cubicBezTo>
                  <a:pt x="262" y="1689"/>
                  <a:pt x="262" y="1689"/>
                  <a:pt x="262" y="1689"/>
                </a:cubicBezTo>
                <a:cubicBezTo>
                  <a:pt x="263" y="1687"/>
                  <a:pt x="263" y="1687"/>
                  <a:pt x="263" y="1687"/>
                </a:cubicBezTo>
                <a:cubicBezTo>
                  <a:pt x="232" y="1669"/>
                  <a:pt x="203" y="1649"/>
                  <a:pt x="176" y="1627"/>
                </a:cubicBezTo>
                <a:cubicBezTo>
                  <a:pt x="174" y="1629"/>
                  <a:pt x="174" y="1629"/>
                  <a:pt x="174" y="1629"/>
                </a:cubicBezTo>
                <a:cubicBezTo>
                  <a:pt x="176" y="1630"/>
                  <a:pt x="176" y="1630"/>
                  <a:pt x="176" y="1630"/>
                </a:cubicBezTo>
                <a:cubicBezTo>
                  <a:pt x="174" y="1629"/>
                  <a:pt x="174" y="1629"/>
                  <a:pt x="174" y="1629"/>
                </a:cubicBezTo>
                <a:moveTo>
                  <a:pt x="332" y="1728"/>
                </a:moveTo>
                <a:cubicBezTo>
                  <a:pt x="331" y="1730"/>
                  <a:pt x="331" y="1730"/>
                  <a:pt x="331" y="1730"/>
                </a:cubicBezTo>
                <a:cubicBezTo>
                  <a:pt x="428" y="1777"/>
                  <a:pt x="531" y="1800"/>
                  <a:pt x="633" y="1800"/>
                </a:cubicBezTo>
                <a:cubicBezTo>
                  <a:pt x="882" y="1800"/>
                  <a:pt x="1124" y="1665"/>
                  <a:pt x="1250" y="1429"/>
                </a:cubicBezTo>
                <a:cubicBezTo>
                  <a:pt x="1307" y="1323"/>
                  <a:pt x="1333" y="1210"/>
                  <a:pt x="1333" y="1098"/>
                </a:cubicBezTo>
                <a:cubicBezTo>
                  <a:pt x="1333" y="857"/>
                  <a:pt x="1209" y="625"/>
                  <a:pt x="989" y="499"/>
                </a:cubicBezTo>
                <a:cubicBezTo>
                  <a:pt x="988" y="499"/>
                  <a:pt x="988" y="499"/>
                  <a:pt x="987" y="499"/>
                </a:cubicBezTo>
                <a:cubicBezTo>
                  <a:pt x="986" y="500"/>
                  <a:pt x="986" y="500"/>
                  <a:pt x="986" y="500"/>
                </a:cubicBezTo>
                <a:cubicBezTo>
                  <a:pt x="934" y="598"/>
                  <a:pt x="934" y="598"/>
                  <a:pt x="934" y="598"/>
                </a:cubicBezTo>
                <a:cubicBezTo>
                  <a:pt x="933" y="599"/>
                  <a:pt x="933" y="600"/>
                  <a:pt x="934" y="601"/>
                </a:cubicBezTo>
                <a:cubicBezTo>
                  <a:pt x="1116" y="707"/>
                  <a:pt x="1219" y="899"/>
                  <a:pt x="1219" y="1099"/>
                </a:cubicBezTo>
                <a:cubicBezTo>
                  <a:pt x="1219" y="1192"/>
                  <a:pt x="1196" y="1287"/>
                  <a:pt x="1149" y="1375"/>
                </a:cubicBezTo>
                <a:cubicBezTo>
                  <a:pt x="1044" y="1572"/>
                  <a:pt x="842" y="1685"/>
                  <a:pt x="635" y="1685"/>
                </a:cubicBezTo>
                <a:cubicBezTo>
                  <a:pt x="550" y="1685"/>
                  <a:pt x="465" y="1667"/>
                  <a:pt x="385" y="1628"/>
                </a:cubicBezTo>
                <a:cubicBezTo>
                  <a:pt x="384" y="1627"/>
                  <a:pt x="383" y="1628"/>
                  <a:pt x="383" y="1628"/>
                </a:cubicBezTo>
                <a:cubicBezTo>
                  <a:pt x="330" y="1727"/>
                  <a:pt x="330" y="1727"/>
                  <a:pt x="330" y="1727"/>
                </a:cubicBezTo>
                <a:cubicBezTo>
                  <a:pt x="330" y="1728"/>
                  <a:pt x="330" y="1728"/>
                  <a:pt x="330" y="1728"/>
                </a:cubicBezTo>
                <a:cubicBezTo>
                  <a:pt x="330" y="1729"/>
                  <a:pt x="330" y="1729"/>
                  <a:pt x="331" y="1730"/>
                </a:cubicBezTo>
                <a:cubicBezTo>
                  <a:pt x="332" y="1728"/>
                  <a:pt x="332" y="1728"/>
                  <a:pt x="332" y="1728"/>
                </a:cubicBezTo>
                <a:cubicBezTo>
                  <a:pt x="334" y="1729"/>
                  <a:pt x="334" y="1729"/>
                  <a:pt x="334" y="1729"/>
                </a:cubicBezTo>
                <a:cubicBezTo>
                  <a:pt x="386" y="1630"/>
                  <a:pt x="386" y="1630"/>
                  <a:pt x="386" y="1630"/>
                </a:cubicBezTo>
                <a:cubicBezTo>
                  <a:pt x="384" y="1629"/>
                  <a:pt x="384" y="1629"/>
                  <a:pt x="384" y="1629"/>
                </a:cubicBezTo>
                <a:cubicBezTo>
                  <a:pt x="383" y="1631"/>
                  <a:pt x="383" y="1631"/>
                  <a:pt x="383" y="1631"/>
                </a:cubicBezTo>
                <a:cubicBezTo>
                  <a:pt x="464" y="1671"/>
                  <a:pt x="550" y="1689"/>
                  <a:pt x="635" y="1689"/>
                </a:cubicBezTo>
                <a:cubicBezTo>
                  <a:pt x="843" y="1689"/>
                  <a:pt x="1047" y="1576"/>
                  <a:pt x="1153" y="1377"/>
                </a:cubicBezTo>
                <a:cubicBezTo>
                  <a:pt x="1200" y="1288"/>
                  <a:pt x="1223" y="1193"/>
                  <a:pt x="1223" y="1099"/>
                </a:cubicBezTo>
                <a:cubicBezTo>
                  <a:pt x="1223" y="898"/>
                  <a:pt x="1119" y="704"/>
                  <a:pt x="936" y="597"/>
                </a:cubicBezTo>
                <a:cubicBezTo>
                  <a:pt x="935" y="599"/>
                  <a:pt x="935" y="599"/>
                  <a:pt x="935" y="599"/>
                </a:cubicBezTo>
                <a:cubicBezTo>
                  <a:pt x="937" y="600"/>
                  <a:pt x="937" y="600"/>
                  <a:pt x="937" y="600"/>
                </a:cubicBezTo>
                <a:cubicBezTo>
                  <a:pt x="990" y="502"/>
                  <a:pt x="990" y="502"/>
                  <a:pt x="990" y="502"/>
                </a:cubicBezTo>
                <a:cubicBezTo>
                  <a:pt x="988" y="501"/>
                  <a:pt x="988" y="501"/>
                  <a:pt x="988" y="501"/>
                </a:cubicBezTo>
                <a:cubicBezTo>
                  <a:pt x="987" y="503"/>
                  <a:pt x="987" y="503"/>
                  <a:pt x="987" y="503"/>
                </a:cubicBezTo>
                <a:cubicBezTo>
                  <a:pt x="1206" y="628"/>
                  <a:pt x="1329" y="859"/>
                  <a:pt x="1329" y="1098"/>
                </a:cubicBezTo>
                <a:cubicBezTo>
                  <a:pt x="1329" y="1209"/>
                  <a:pt x="1303" y="1322"/>
                  <a:pt x="1246" y="1427"/>
                </a:cubicBezTo>
                <a:cubicBezTo>
                  <a:pt x="1121" y="1662"/>
                  <a:pt x="880" y="1796"/>
                  <a:pt x="633" y="1796"/>
                </a:cubicBezTo>
                <a:cubicBezTo>
                  <a:pt x="532" y="1796"/>
                  <a:pt x="429" y="1773"/>
                  <a:pt x="333" y="1726"/>
                </a:cubicBezTo>
                <a:cubicBezTo>
                  <a:pt x="332" y="1728"/>
                  <a:pt x="332" y="1728"/>
                  <a:pt x="332" y="1728"/>
                </a:cubicBezTo>
                <a:cubicBezTo>
                  <a:pt x="334" y="1729"/>
                  <a:pt x="334" y="1729"/>
                  <a:pt x="334" y="1729"/>
                </a:cubicBezTo>
                <a:cubicBezTo>
                  <a:pt x="332" y="1728"/>
                  <a:pt x="332" y="1728"/>
                  <a:pt x="332" y="1728"/>
                </a:cubicBezTo>
              </a:path>
            </a:pathLst>
          </a:custGeom>
          <a:solidFill>
            <a:srgbClr val="C2C109">
              <a:alpha val="34902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a-DK"/>
          </a:p>
        </p:txBody>
      </p:sp>
      <p:sp>
        <p:nvSpPr>
          <p:cNvPr id="54" name="Freeform 62"/>
          <p:cNvSpPr>
            <a:spLocks/>
          </p:cNvSpPr>
          <p:nvPr/>
        </p:nvSpPr>
        <p:spPr bwMode="auto">
          <a:xfrm>
            <a:off x="0" y="6608452"/>
            <a:ext cx="9144000" cy="249548"/>
          </a:xfrm>
          <a:custGeom>
            <a:avLst/>
            <a:gdLst>
              <a:gd name="T0" fmla="*/ 0 w 4071"/>
              <a:gd name="T1" fmla="*/ 469 h 469"/>
              <a:gd name="T2" fmla="*/ 4071 w 4071"/>
              <a:gd name="T3" fmla="*/ 469 h 469"/>
              <a:gd name="T4" fmla="*/ 4071 w 4071"/>
              <a:gd name="T5" fmla="*/ 0 h 469"/>
              <a:gd name="T6" fmla="*/ 0 w 4071"/>
              <a:gd name="T7" fmla="*/ 0 h 469"/>
              <a:gd name="T8" fmla="*/ 0 w 4071"/>
              <a:gd name="T9" fmla="*/ 469 h 469"/>
              <a:gd name="T10" fmla="*/ 0 w 4071"/>
              <a:gd name="T11" fmla="*/ 469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71" h="469">
                <a:moveTo>
                  <a:pt x="0" y="469"/>
                </a:moveTo>
                <a:lnTo>
                  <a:pt x="4071" y="469"/>
                </a:lnTo>
                <a:lnTo>
                  <a:pt x="4071" y="0"/>
                </a:lnTo>
                <a:lnTo>
                  <a:pt x="0" y="0"/>
                </a:lnTo>
                <a:lnTo>
                  <a:pt x="0" y="469"/>
                </a:lnTo>
                <a:lnTo>
                  <a:pt x="0" y="46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a-DK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864096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da-DK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80728"/>
            <a:ext cx="6995120" cy="47525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630174"/>
            <a:ext cx="2133600" cy="2061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ADBB5C-0424-432F-8639-8DE604AC1791}" type="datetimeFigureOut">
              <a:rPr lang="da-DK" smtClean="0"/>
              <a:t>03-07-2013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630174"/>
            <a:ext cx="2895600" cy="2061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630174"/>
            <a:ext cx="2133600" cy="2061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4E16D7-4CA1-47F6-B3FF-37A689757C13}" type="slidenum">
              <a:rPr lang="da-DK" smtClean="0"/>
              <a:t>‹nr.›</a:t>
            </a:fld>
            <a:endParaRPr lang="da-DK"/>
          </a:p>
        </p:txBody>
      </p:sp>
      <p:pic>
        <p:nvPicPr>
          <p:cNvPr id="77" name="Picture 7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9003" y="4870715"/>
            <a:ext cx="1563598" cy="1547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303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2" r:id="rId2"/>
    <p:sldLayoutId id="2147483677" r:id="rId3"/>
    <p:sldLayoutId id="2147483654" r:id="rId4"/>
    <p:sldLayoutId id="2147483655" r:id="rId5"/>
    <p:sldLayoutId id="2147483789" r:id="rId6"/>
    <p:sldLayoutId id="2147483790" r:id="rId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Salg 2010 </a:t>
            </a:r>
            <a:endParaRPr lang="da-DK" dirty="0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689857287"/>
              </p:ext>
            </p:extLst>
          </p:nvPr>
        </p:nvGraphicFramePr>
        <p:xfrm>
          <a:off x="1043608" y="1052736"/>
          <a:ext cx="6624736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27537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Fordeling af udgifter</a:t>
            </a:r>
            <a:endParaRPr lang="da-DK" dirty="0"/>
          </a:p>
        </p:txBody>
      </p:sp>
      <p:graphicFrame>
        <p:nvGraphicFramePr>
          <p:cNvPr id="4" name="Pladsholder til diagram 3"/>
          <p:cNvGraphicFramePr>
            <a:graphicFrameLocks noGrp="1"/>
          </p:cNvGraphicFramePr>
          <p:nvPr>
            <p:ph type="chart" sz="quarter" idx="13"/>
            <p:extLst>
              <p:ext uri="{D42A27DB-BD31-4B8C-83A1-F6EECF244321}">
                <p14:modId xmlns:p14="http://schemas.microsoft.com/office/powerpoint/2010/main" val="1391377108"/>
              </p:ext>
            </p:extLst>
          </p:nvPr>
        </p:nvGraphicFramePr>
        <p:xfrm>
          <a:off x="468313" y="1125538"/>
          <a:ext cx="8207375" cy="4535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286074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Produkt status</a:t>
            </a:r>
            <a:endParaRPr lang="da-DK" dirty="0"/>
          </a:p>
        </p:txBody>
      </p:sp>
      <p:graphicFrame>
        <p:nvGraphicFramePr>
          <p:cNvPr id="3" name="Pladsholder til diagram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88997763"/>
              </p:ext>
            </p:extLst>
          </p:nvPr>
        </p:nvGraphicFramePr>
        <p:xfrm>
          <a:off x="468312" y="1125538"/>
          <a:ext cx="8208144" cy="36716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71713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Integrer projektmappe</a:t>
            </a:r>
            <a:endParaRPr lang="da-DK" dirty="0"/>
          </a:p>
        </p:txBody>
      </p:sp>
      <p:graphicFrame>
        <p:nvGraphicFramePr>
          <p:cNvPr id="11" name="Diagram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5071719"/>
              </p:ext>
            </p:extLst>
          </p:nvPr>
        </p:nvGraphicFramePr>
        <p:xfrm>
          <a:off x="1259632" y="1196752"/>
          <a:ext cx="5688631" cy="38884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81235333"/>
      </p:ext>
    </p:extLst>
  </p:cSld>
  <p:clrMapOvr>
    <a:masterClrMapping/>
  </p:clrMapOvr>
</p:sld>
</file>

<file path=ppt/theme/theme1.xml><?xml version="1.0" encoding="utf-8"?>
<a:theme xmlns:a="http://schemas.openxmlformats.org/drawingml/2006/main" name="4d powerpoint Skabelon">
  <a:themeElements>
    <a:clrScheme name="4D Temafarver">
      <a:dk1>
        <a:srgbClr val="3F3F3F"/>
      </a:dk1>
      <a:lt1>
        <a:sysClr val="window" lastClr="FFFFFF"/>
      </a:lt1>
      <a:dk2>
        <a:srgbClr val="3F3F3F"/>
      </a:dk2>
      <a:lt2>
        <a:srgbClr val="FFFFFF"/>
      </a:lt2>
      <a:accent1>
        <a:srgbClr val="C2C109"/>
      </a:accent1>
      <a:accent2>
        <a:srgbClr val="CB017D"/>
      </a:accent2>
      <a:accent3>
        <a:srgbClr val="E08B25"/>
      </a:accent3>
      <a:accent4>
        <a:srgbClr val="2A7B83"/>
      </a:accent4>
      <a:accent5>
        <a:srgbClr val="66779B"/>
      </a:accent5>
      <a:accent6>
        <a:srgbClr val="DFDEAE"/>
      </a:accent6>
      <a:hlink>
        <a:srgbClr val="517C85"/>
      </a:hlink>
      <a:folHlink>
        <a:srgbClr val="66779B"/>
      </a:folHlink>
    </a:clrScheme>
    <a:fontScheme name="4D">
      <a:majorFont>
        <a:latin typeface="BigNoodleTitling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FEF5453C8CE8B44B8A9316402BA9EDD" ma:contentTypeVersion="0" ma:contentTypeDescription="Create a new document." ma:contentTypeScope="" ma:versionID="11970960e199cd322681bb053255455f">
  <xsd:schema xmlns:xsd="http://www.w3.org/2001/XMLSchema" xmlns:xs="http://www.w3.org/2001/XMLSchema" xmlns:p="http://schemas.microsoft.com/office/2006/metadata/properties" xmlns:ns2="dcded41b-18ce-42eb-995b-8aa2576ee79d" targetNamespace="http://schemas.microsoft.com/office/2006/metadata/properties" ma:root="true" ma:fieldsID="30f3900373c75b8fcb96d3921b4985cf" ns2:_="">
    <xsd:import namespace="dcded41b-18ce-42eb-995b-8aa2576ee79d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ded41b-18ce-42eb-995b-8aa2576ee79d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cded41b-18ce-42eb-995b-8aa2576ee79d">6SANWJJAEMUQ-171-13</_dlc_DocId>
    <_dlc_DocIdUrl xmlns="dcded41b-18ce-42eb-995b-8aa2576ee79d">
      <Url>https://intranet.4d.dk/grupper/OfficeGroup/_layouts/DocIdRedir.aspx?ID=6SANWJJAEMUQ-171-13</Url>
      <Description>6SANWJJAEMUQ-171-13</Description>
    </_dlc_DocIdUrl>
  </documentManagement>
</p:properties>
</file>

<file path=customXml/itemProps1.xml><?xml version="1.0" encoding="utf-8"?>
<ds:datastoreItem xmlns:ds="http://schemas.openxmlformats.org/officeDocument/2006/customXml" ds:itemID="{DC4202DC-5BF9-400D-95B6-35A568442D6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ded41b-18ce-42eb-995b-8aa2576ee79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F20278A-8B03-4858-A9F8-624154FF8D5B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30F4229F-406C-45C2-AD9D-3AF3DFA91E73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EAE5BF8B-3745-4D54-8EAF-FD100514CF6C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dcded41b-18ce-42eb-995b-8aa2576ee79d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1763</TotalTime>
  <Words>13</Words>
  <Application>Microsoft Office PowerPoint</Application>
  <PresentationFormat>Skærmshow (4:3)</PresentationFormat>
  <Paragraphs>5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4</vt:i4>
      </vt:variant>
    </vt:vector>
  </HeadingPairs>
  <TitlesOfParts>
    <vt:vector size="5" baseType="lpstr">
      <vt:lpstr>4d powerpoint Skabelon</vt:lpstr>
      <vt:lpstr>Salg 2010 </vt:lpstr>
      <vt:lpstr>Fordeling af udgifter</vt:lpstr>
      <vt:lpstr>Produkt status</vt:lpstr>
      <vt:lpstr>Integrer projektmappe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Skorstengaard</dc:creator>
  <cp:lastModifiedBy>peter@skorstengaard.eu</cp:lastModifiedBy>
  <cp:revision>99</cp:revision>
  <dcterms:created xsi:type="dcterms:W3CDTF">2013-04-04T10:42:37Z</dcterms:created>
  <dcterms:modified xsi:type="dcterms:W3CDTF">2013-07-03T20:09:33Z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819e5e66-9fe5-49af-821b-988728125831</vt:lpwstr>
  </property>
  <property fmtid="{D5CDD505-2E9C-101B-9397-08002B2CF9AE}" pid="3" name="ContentTypeId">
    <vt:lpwstr>0x0101000FEF5453C8CE8B44B8A9316402BA9EDD</vt:lpwstr>
  </property>
</Properties>
</file>