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handoutMasterIdLst>
    <p:handoutMasterId r:id="rId9"/>
  </p:handoutMasterIdLst>
  <p:sldIdLst>
    <p:sldId id="257" r:id="rId6"/>
    <p:sldId id="267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2C109"/>
    <a:srgbClr val="5F5F5F"/>
    <a:srgbClr val="457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0" autoAdjust="0"/>
    <p:restoredTop sz="94648" autoAdjust="0"/>
  </p:normalViewPr>
  <p:slideViewPr>
    <p:cSldViewPr>
      <p:cViewPr>
        <p:scale>
          <a:sx n="75" d="100"/>
          <a:sy n="75" d="100"/>
        </p:scale>
        <p:origin x="-168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519168"/>
        <c:axId val="64510976"/>
      </c:barChart>
      <c:catAx>
        <c:axId val="40519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4510976"/>
        <c:crosses val="autoZero"/>
        <c:auto val="1"/>
        <c:lblAlgn val="ctr"/>
        <c:lblOffset val="100"/>
        <c:noMultiLvlLbl val="0"/>
      </c:catAx>
      <c:valAx>
        <c:axId val="6451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519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5A258-233B-4FC3-AD70-21A11E07A369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A9D24-740F-4C93-AF44-39ADA7A595C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6578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ECD6D-267D-4DE8-BA3D-14007BE1A5D6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23541-DD65-4740-A7F6-607CCBCE10B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598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7772400" cy="1226567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840760" cy="170574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283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260648"/>
            <a:ext cx="7128792" cy="54003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2424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Pladsholder til diagram 6"/>
          <p:cNvSpPr>
            <a:spLocks noGrp="1"/>
          </p:cNvSpPr>
          <p:nvPr>
            <p:ph type="chart" sz="quarter" idx="13"/>
          </p:nvPr>
        </p:nvSpPr>
        <p:spPr>
          <a:xfrm>
            <a:off x="468313" y="1124745"/>
            <a:ext cx="8207375" cy="45362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833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cxnSp>
        <p:nvCxnSpPr>
          <p:cNvPr id="6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2998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129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/>
          </p:cNvSpPr>
          <p:nvPr/>
        </p:nvSpPr>
        <p:spPr bwMode="auto">
          <a:xfrm>
            <a:off x="402761" y="5939869"/>
            <a:ext cx="9236196" cy="668582"/>
          </a:xfrm>
          <a:prstGeom prst="round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3" name="Freeform 14"/>
          <p:cNvSpPr>
            <a:spLocks noEditPoints="1"/>
          </p:cNvSpPr>
          <p:nvPr/>
        </p:nvSpPr>
        <p:spPr bwMode="auto">
          <a:xfrm>
            <a:off x="6501766" y="3533851"/>
            <a:ext cx="5284468" cy="6149199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4" name="Freeform 14"/>
          <p:cNvSpPr>
            <a:spLocks noEditPoints="1"/>
          </p:cNvSpPr>
          <p:nvPr/>
        </p:nvSpPr>
        <p:spPr bwMode="auto">
          <a:xfrm>
            <a:off x="292557" y="4173977"/>
            <a:ext cx="5684686" cy="6614907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4343732" y="1611797"/>
            <a:ext cx="5284468" cy="5988458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rgbClr val="C2C109">
              <a:alpha val="3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54" name="Freeform 62"/>
          <p:cNvSpPr>
            <a:spLocks/>
          </p:cNvSpPr>
          <p:nvPr/>
        </p:nvSpPr>
        <p:spPr bwMode="auto">
          <a:xfrm>
            <a:off x="0" y="6608452"/>
            <a:ext cx="9144000" cy="249548"/>
          </a:xfrm>
          <a:custGeom>
            <a:avLst/>
            <a:gdLst>
              <a:gd name="T0" fmla="*/ 0 w 4071"/>
              <a:gd name="T1" fmla="*/ 469 h 469"/>
              <a:gd name="T2" fmla="*/ 4071 w 4071"/>
              <a:gd name="T3" fmla="*/ 469 h 469"/>
              <a:gd name="T4" fmla="*/ 4071 w 4071"/>
              <a:gd name="T5" fmla="*/ 0 h 469"/>
              <a:gd name="T6" fmla="*/ 0 w 4071"/>
              <a:gd name="T7" fmla="*/ 0 h 469"/>
              <a:gd name="T8" fmla="*/ 0 w 4071"/>
              <a:gd name="T9" fmla="*/ 469 h 469"/>
              <a:gd name="T10" fmla="*/ 0 w 4071"/>
              <a:gd name="T11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1" h="469">
                <a:moveTo>
                  <a:pt x="0" y="469"/>
                </a:moveTo>
                <a:lnTo>
                  <a:pt x="4071" y="469"/>
                </a:lnTo>
                <a:lnTo>
                  <a:pt x="4071" y="0"/>
                </a:lnTo>
                <a:lnTo>
                  <a:pt x="0" y="0"/>
                </a:lnTo>
                <a:lnTo>
                  <a:pt x="0" y="469"/>
                </a:lnTo>
                <a:lnTo>
                  <a:pt x="0" y="4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6995120" cy="475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03" y="4870715"/>
            <a:ext cx="1563598" cy="154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0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7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Salgsmål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532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Fordeling på genrer</a:t>
            </a:r>
            <a:endParaRPr lang="da-DK" dirty="0"/>
          </a:p>
        </p:txBody>
      </p:sp>
      <p:graphicFrame>
        <p:nvGraphicFramePr>
          <p:cNvPr id="3" name="Pladsholder til 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268491"/>
              </p:ext>
            </p:extLst>
          </p:nvPr>
        </p:nvGraphicFramePr>
        <p:xfrm>
          <a:off x="468312" y="1125538"/>
          <a:ext cx="8208144" cy="3671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2963871"/>
      </p:ext>
    </p:extLst>
  </p:cSld>
  <p:clrMapOvr>
    <a:masterClrMapping/>
  </p:clrMapOvr>
</p:sld>
</file>

<file path=ppt/theme/theme1.xml><?xml version="1.0" encoding="utf-8"?>
<a:theme xmlns:a="http://schemas.openxmlformats.org/drawingml/2006/main" name="4d powerpoint Skabelon">
  <a:themeElements>
    <a:clrScheme name="4D Temafarver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C2C109"/>
      </a:accent1>
      <a:accent2>
        <a:srgbClr val="CB017D"/>
      </a:accent2>
      <a:accent3>
        <a:srgbClr val="E08B25"/>
      </a:accent3>
      <a:accent4>
        <a:srgbClr val="2A7B83"/>
      </a:accent4>
      <a:accent5>
        <a:srgbClr val="66779B"/>
      </a:accent5>
      <a:accent6>
        <a:srgbClr val="DFDEAE"/>
      </a:accent6>
      <a:hlink>
        <a:srgbClr val="517C85"/>
      </a:hlink>
      <a:folHlink>
        <a:srgbClr val="66779B"/>
      </a:folHlink>
    </a:clrScheme>
    <a:fontScheme name="4D">
      <a:majorFont>
        <a:latin typeface="BigNoodleTitling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EF5453C8CE8B44B8A9316402BA9EDD" ma:contentTypeVersion="0" ma:contentTypeDescription="Create a new document." ma:contentTypeScope="" ma:versionID="11970960e199cd322681bb053255455f">
  <xsd:schema xmlns:xsd="http://www.w3.org/2001/XMLSchema" xmlns:xs="http://www.w3.org/2001/XMLSchema" xmlns:p="http://schemas.microsoft.com/office/2006/metadata/properties" xmlns:ns2="dcded41b-18ce-42eb-995b-8aa2576ee79d" targetNamespace="http://schemas.microsoft.com/office/2006/metadata/properties" ma:root="true" ma:fieldsID="30f3900373c75b8fcb96d3921b4985cf" ns2:_="">
    <xsd:import namespace="dcded41b-18ce-42eb-995b-8aa2576ee79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ded41b-18ce-42eb-995b-8aa2576ee79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cded41b-18ce-42eb-995b-8aa2576ee79d">6SANWJJAEMUQ-171-13</_dlc_DocId>
    <_dlc_DocIdUrl xmlns="dcded41b-18ce-42eb-995b-8aa2576ee79d">
      <Url>https://intranet.4d.dk/grupper/OfficeGroup/_layouts/DocIdRedir.aspx?ID=6SANWJJAEMUQ-171-13</Url>
      <Description>6SANWJJAEMUQ-171-13</Description>
    </_dlc_DocIdUrl>
  </documentManagement>
</p:properties>
</file>

<file path=customXml/itemProps1.xml><?xml version="1.0" encoding="utf-8"?>
<ds:datastoreItem xmlns:ds="http://schemas.openxmlformats.org/officeDocument/2006/customXml" ds:itemID="{30F4229F-406C-45C2-AD9D-3AF3DFA91E7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20278A-8B03-4858-A9F8-624154FF8D5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C4202DC-5BF9-400D-95B6-35A568442D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ded41b-18ce-42eb-995b-8aa2576ee7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AE5BF8B-3745-4D54-8EAF-FD100514CF6C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cded41b-18ce-42eb-995b-8aa2576ee79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4d powerpoint Skabelon</Template>
  <TotalTime>1255</TotalTime>
  <Words>6</Words>
  <Application>Microsoft Office PowerPoint</Application>
  <PresentationFormat>Skærmshow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</vt:i4>
      </vt:variant>
    </vt:vector>
  </HeadingPairs>
  <TitlesOfParts>
    <vt:vector size="3" baseType="lpstr">
      <vt:lpstr>4d powerpoint Skabelon</vt:lpstr>
      <vt:lpstr>Videobuster A/S</vt:lpstr>
      <vt:lpstr>Fordeling på genrer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Skorstengaard</dc:creator>
  <cp:lastModifiedBy>peter@skorstengaard.eu</cp:lastModifiedBy>
  <cp:revision>68</cp:revision>
  <dcterms:created xsi:type="dcterms:W3CDTF">2013-04-04T10:42:37Z</dcterms:created>
  <dcterms:modified xsi:type="dcterms:W3CDTF">2013-07-03T19:50:26Z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819e5e66-9fe5-49af-821b-988728125831</vt:lpwstr>
  </property>
  <property fmtid="{D5CDD505-2E9C-101B-9397-08002B2CF9AE}" pid="3" name="ContentTypeId">
    <vt:lpwstr>0x0101000FEF5453C8CE8B44B8A9316402BA9EDD</vt:lpwstr>
  </property>
</Properties>
</file>