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61" d="100"/>
          <a:sy n="161" d="100"/>
        </p:scale>
        <p:origin x="2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CD568A3-A98A-4D20-AE4E-B04160B2511D}" type="datetimeFigureOut">
              <a:rPr lang="LID4096" smtClean="0"/>
              <a:t>12/08/2020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EEA7C7C-F582-47B9-9727-25D7C089F0E3}" type="slidenum">
              <a:rPr lang="LID4096" smtClean="0"/>
              <a:t>‹#›</a:t>
            </a:fld>
            <a:endParaRPr lang="LID4096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3474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12/08/2020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748710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12/08/2020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109580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12/08/2020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938313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12/08/2020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‹#›</a:t>
            </a:fld>
            <a:endParaRPr lang="LID4096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899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12/08/2020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40712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12/08/2020</a:t>
            </a:fld>
            <a:endParaRPr lang="LID4096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56684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12/08/2020</a:t>
            </a:fld>
            <a:endParaRPr lang="LID4096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374728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12/08/2020</a:t>
            </a:fld>
            <a:endParaRPr lang="LID4096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281009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12/08/2020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89231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12/08/2020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876353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4CD568A3-A98A-4D20-AE4E-B04160B2511D}" type="datetimeFigureOut">
              <a:rPr lang="LID4096" smtClean="0"/>
              <a:pPr/>
              <a:t>12/08/2020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8EEA7C7C-F582-47B9-9727-25D7C089F0E3}" type="slidenum">
              <a:rPr lang="LID4096" smtClean="0"/>
              <a:pPr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40529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4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DF297-0EC5-49B3-B86F-B3C94F2852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Project Images</a:t>
            </a:r>
            <a:endParaRPr lang="LID4096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07205B-BE73-4831-8918-48C9058268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Status – August - 2019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790629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339DE-1AE7-477C-9E06-F2288AA12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Status – Whole </a:t>
            </a:r>
            <a:r>
              <a:rPr lang="da-DK" dirty="0" err="1"/>
              <a:t>project</a:t>
            </a:r>
            <a:endParaRPr lang="LID4096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3D6DD6-6930-43BF-B927-898FAAF34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431757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8EB7F-8484-417A-BE98-C5FC9030B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Status – </a:t>
            </a:r>
            <a:r>
              <a:rPr lang="da-DK"/>
              <a:t>Raw</a:t>
            </a:r>
            <a:r>
              <a:rPr lang="da-DK" dirty="0"/>
              <a:t> house and Outer </a:t>
            </a:r>
            <a:r>
              <a:rPr lang="da-DK" dirty="0" err="1"/>
              <a:t>constructions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07CAD3-BC0E-4C59-B3AF-06CBF41E0F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416043589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949BD99AF40E34FB1812DB1F0A752DE" ma:contentTypeVersion="11" ma:contentTypeDescription="Opret et nyt dokument." ma:contentTypeScope="" ma:versionID="ccfce5487d0a3560db024af62d42887c">
  <xsd:schema xmlns:xsd="http://www.w3.org/2001/XMLSchema" xmlns:xs="http://www.w3.org/2001/XMLSchema" xmlns:p="http://schemas.microsoft.com/office/2006/metadata/properties" xmlns:ns3="a256b83f-97d5-4c26-bb42-4dd64454fea8" xmlns:ns4="c97f6db1-d85a-4f25-815b-bd82586cfe85" targetNamespace="http://schemas.microsoft.com/office/2006/metadata/properties" ma:root="true" ma:fieldsID="e9ae14db7cb05bb3e6168b7f73f04217" ns3:_="" ns4:_="">
    <xsd:import namespace="a256b83f-97d5-4c26-bb42-4dd64454fea8"/>
    <xsd:import namespace="c97f6db1-d85a-4f25-815b-bd82586cfe8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56b83f-97d5-4c26-bb42-4dd64454fe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Delt med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lt med detaljer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ashværdi for deling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7f6db1-d85a-4f25-815b-bd82586cfe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AB545C1-CCE0-4360-A228-0000205EB848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c97f6db1-d85a-4f25-815b-bd82586cfe85"/>
    <ds:schemaRef ds:uri="http://purl.org/dc/elements/1.1/"/>
    <ds:schemaRef ds:uri="http://schemas.microsoft.com/office/2006/metadata/properties"/>
    <ds:schemaRef ds:uri="a256b83f-97d5-4c26-bb42-4dd64454fea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2CCED41-D817-4305-A4BD-9D235C47C9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256b83f-97d5-4c26-bb42-4dd64454fea8"/>
    <ds:schemaRef ds:uri="c97f6db1-d85a-4f25-815b-bd82586cfe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42A20A6-180E-4A75-9EE1-7812F646CC2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448</TotalTime>
  <Words>18</Words>
  <Application>Microsoft Office PowerPoint</Application>
  <PresentationFormat>Widescreen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Corbel</vt:lpstr>
      <vt:lpstr>Basis</vt:lpstr>
      <vt:lpstr>Project Images</vt:lpstr>
      <vt:lpstr>Status – Whole project</vt:lpstr>
      <vt:lpstr>Status – Raw house and Outer constructions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Projektbilleder</dc:title>
  <dc:creator>Allan Clausen</dc:creator>
  <cp:lastModifiedBy>Allan Clausen</cp:lastModifiedBy>
  <cp:revision>11</cp:revision>
  <dcterms:created xsi:type="dcterms:W3CDTF">2019-12-18T13:48:03Z</dcterms:created>
  <dcterms:modified xsi:type="dcterms:W3CDTF">2020-12-08T15:20:56Z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0x010100D949BD99AF40E34FB1812DB1F0A752DE</vt:lpwstr>
  </property>
</Properties>
</file>