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4"/>
  </p:sldMasterIdLst>
  <p:sldIdLst>
    <p:sldId id="256" r:id="rId5"/>
    <p:sldId id="257" r:id="rId6"/>
    <p:sldId id="283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/>
  <p:notesSz cx="6858000" cy="9144000"/>
  <p:custShowLst>
    <p:custShow name="1-8" id="0">
      <p:sldLst>
        <p:sld r:id="rId8"/>
        <p:sld r:id="rId9"/>
        <p:sld r:id="rId10"/>
        <p:sld r:id="rId11"/>
        <p:sld r:id="rId12"/>
        <p:sld r:id="rId13"/>
        <p:sld r:id="rId14"/>
        <p:sld r:id="rId15"/>
      </p:sldLst>
    </p:custShow>
    <p:custShow name="9-16" id="1">
      <p:sldLst>
        <p:sld r:id="rId16"/>
        <p:sld r:id="rId17"/>
        <p:sld r:id="rId18"/>
        <p:sld r:id="rId19"/>
        <p:sld r:id="rId20"/>
        <p:sld r:id="rId21"/>
        <p:sld r:id="rId22"/>
        <p:sld r:id="rId23"/>
      </p:sldLst>
    </p:custShow>
    <p:custShow name="17-24" id="2">
      <p:sldLst>
        <p:sld r:id="rId24"/>
        <p:sld r:id="rId25"/>
        <p:sld r:id="rId26"/>
        <p:sld r:id="rId27"/>
        <p:sld r:id="rId28"/>
        <p:sld r:id="rId29"/>
        <p:sld r:id="rId30"/>
        <p:sld r:id="rId31"/>
      </p:sldLst>
    </p:custShow>
  </p:custShow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26A"/>
    <a:srgbClr val="584055"/>
    <a:srgbClr val="9BD2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86325" autoAdjust="0"/>
  </p:normalViewPr>
  <p:slideViewPr>
    <p:cSldViewPr>
      <p:cViewPr varScale="1">
        <p:scale>
          <a:sx n="99" d="100"/>
          <a:sy n="99" d="100"/>
        </p:scale>
        <p:origin x="23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 userDrawn="1"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Kombinationstegning 7"/>
          <p:cNvSpPr>
            <a:spLocks/>
          </p:cNvSpPr>
          <p:nvPr userDrawn="1"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3" name="Billede 12" descr="oscar_statuette.jpg">
            <a:extLst>
              <a:ext uri="{FF2B5EF4-FFF2-40B4-BE49-F238E27FC236}">
                <a16:creationId xmlns:a16="http://schemas.microsoft.com/office/drawing/2014/main" id="{85815060-02E1-4970-A185-57271660BD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1600" y="5373376"/>
            <a:ext cx="1018868" cy="1440000"/>
          </a:xfrm>
          <a:prstGeom prst="rect">
            <a:avLst/>
          </a:prstGeom>
        </p:spPr>
      </p:pic>
      <p:pic>
        <p:nvPicPr>
          <p:cNvPr id="14" name="Billede 13" descr="oscar_statuette.jpg">
            <a:extLst>
              <a:ext uri="{FF2B5EF4-FFF2-40B4-BE49-F238E27FC236}">
                <a16:creationId xmlns:a16="http://schemas.microsoft.com/office/drawing/2014/main" id="{15C73AB1-2D27-45FE-BC4D-EFAFBB14D7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337" y="5733376"/>
            <a:ext cx="764151" cy="1080000"/>
          </a:xfrm>
          <a:prstGeom prst="rect">
            <a:avLst/>
          </a:prstGeom>
        </p:spPr>
      </p:pic>
      <p:pic>
        <p:nvPicPr>
          <p:cNvPr id="15" name="Billede 14" descr="oscar_statuette.jpg">
            <a:extLst>
              <a:ext uri="{FF2B5EF4-FFF2-40B4-BE49-F238E27FC236}">
                <a16:creationId xmlns:a16="http://schemas.microsoft.com/office/drawing/2014/main" id="{0FDDA6A4-B917-43A5-A231-FF160BC30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3810" y="6082943"/>
            <a:ext cx="509434" cy="7200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Pr>
        <a:gradFill flip="none" rotWithShape="1">
          <a:gsLst>
            <a:gs pos="0">
              <a:schemeClr val="accent3">
                <a:lumMod val="50000"/>
              </a:schemeClr>
            </a:gs>
            <a:gs pos="82000">
              <a:schemeClr val="accent3">
                <a:lumMod val="20000"/>
                <a:lumOff val="80000"/>
              </a:schemeClr>
            </a:gs>
            <a:gs pos="75000">
              <a:schemeClr val="accent3">
                <a:lumMod val="40000"/>
                <a:lumOff val="60000"/>
              </a:schemeClr>
            </a:gs>
            <a:gs pos="100000">
              <a:srgbClr val="005CBF">
                <a:alpha val="42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8" name="Pladsholder til dias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sidefod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82000">
              <a:schemeClr val="accent3">
                <a:lumMod val="20000"/>
                <a:lumOff val="80000"/>
              </a:schemeClr>
            </a:gs>
            <a:gs pos="75000">
              <a:schemeClr val="accent3">
                <a:lumMod val="40000"/>
                <a:lumOff val="60000"/>
              </a:schemeClr>
            </a:gs>
            <a:gs pos="100000">
              <a:srgbClr val="005CBF">
                <a:alpha val="42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/>
              <a:t>Klik for at redigere typografi i masteren</a:t>
            </a:r>
          </a:p>
          <a:p>
            <a:pPr lvl="1" eaLnBrk="1" latinLnBrk="0" hangingPunct="1"/>
            <a:r>
              <a:rPr kumimoji="0" lang="da-DK"/>
              <a:t>Andet niveau</a:t>
            </a:r>
          </a:p>
          <a:p>
            <a:pPr lvl="2" eaLnBrk="1" latinLnBrk="0" hangingPunct="1"/>
            <a:r>
              <a:rPr kumimoji="0" lang="da-DK"/>
              <a:t>Tredje niveau</a:t>
            </a:r>
          </a:p>
          <a:p>
            <a:pPr lvl="3" eaLnBrk="1" latinLnBrk="0" hangingPunct="1"/>
            <a:r>
              <a:rPr kumimoji="0" lang="da-DK"/>
              <a:t>Fjerde niveau</a:t>
            </a:r>
          </a:p>
          <a:p>
            <a:pPr lvl="4" eaLnBrk="1" latinLnBrk="0" hangingPunct="1"/>
            <a:r>
              <a:rPr kumimoji="0" lang="da-DK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1" name="Billede 10" descr="oscar_statuette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053" y="3783561"/>
            <a:ext cx="2160000" cy="30528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Alan Arkin – Little Miss Sunshine</a:t>
            </a:r>
          </a:p>
          <a:p>
            <a:pPr lvl="0"/>
            <a:r>
              <a:rPr lang="en-US"/>
              <a:t>Jackie Earle Haley – Little Children</a:t>
            </a:r>
          </a:p>
          <a:p>
            <a:pPr lvl="0"/>
            <a:r>
              <a:rPr lang="da-DK"/>
              <a:t>Djimon Hounsou – Blood Diamond</a:t>
            </a:r>
          </a:p>
          <a:p>
            <a:pPr lvl="0"/>
            <a:r>
              <a:rPr lang="de-DE"/>
              <a:t>Eddie Murphy – Dreamgirls</a:t>
            </a:r>
          </a:p>
          <a:p>
            <a:pPr lvl="0"/>
            <a:r>
              <a:rPr lang="de-DE"/>
              <a:t>Mark Wahlberg – The Departed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Dreamgirls</a:t>
            </a:r>
          </a:p>
          <a:p>
            <a:pPr lvl="0"/>
            <a:r>
              <a:rPr lang="de-DE"/>
              <a:t>The Good Shepherd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Apocalypto</a:t>
            </a:r>
          </a:p>
          <a:p>
            <a:pPr lvl="0"/>
            <a:r>
              <a:rPr lang="de-DE"/>
              <a:t>Click</a:t>
            </a:r>
          </a:p>
          <a:p>
            <a:pPr lvl="0"/>
            <a:r>
              <a:rPr lang="de-DE"/>
              <a:t>Pan’s Labyrinth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The Black Dahlia</a:t>
            </a:r>
          </a:p>
          <a:p>
            <a:pPr lvl="0"/>
            <a:r>
              <a:rPr lang="de-DE"/>
              <a:t>Children Of Men</a:t>
            </a:r>
          </a:p>
          <a:p>
            <a:pPr lvl="0"/>
            <a:r>
              <a:rPr lang="de-DE"/>
              <a:t>The Illusionist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Prestige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The Blood Of Yingzhou District</a:t>
            </a:r>
          </a:p>
          <a:p>
            <a:pPr lvl="0"/>
            <a:r>
              <a:rPr lang="de-DE"/>
              <a:t>Recycled Life</a:t>
            </a:r>
          </a:p>
          <a:p>
            <a:pPr lvl="0"/>
            <a:r>
              <a:rPr lang="de-DE"/>
              <a:t>Rehearsing A Dream</a:t>
            </a:r>
          </a:p>
          <a:p>
            <a:pPr lvl="0"/>
            <a:r>
              <a:rPr lang="de-DE"/>
              <a:t>Two Hands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Deliver Us From Evil</a:t>
            </a:r>
          </a:p>
          <a:p>
            <a:pPr lvl="0"/>
            <a:r>
              <a:rPr lang="da-DK"/>
              <a:t>An Inconvenienttruth</a:t>
            </a:r>
          </a:p>
          <a:p>
            <a:pPr lvl="0"/>
            <a:r>
              <a:rPr lang="da-DK"/>
              <a:t>Iraq In Fragments</a:t>
            </a:r>
          </a:p>
          <a:p>
            <a:pPr lvl="0"/>
            <a:r>
              <a:rPr lang="da-DK"/>
              <a:t>Jesus Camp</a:t>
            </a:r>
          </a:p>
          <a:p>
            <a:pPr lvl="0"/>
            <a:r>
              <a:rPr lang="da-DK"/>
              <a:t>My Country, My Country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The Good German</a:t>
            </a:r>
          </a:p>
          <a:p>
            <a:pPr lvl="0"/>
            <a:r>
              <a:rPr lang="de-DE"/>
              <a:t>Notes On A Scandal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Pirates Of The Caribbean:</a:t>
            </a:r>
          </a:p>
          <a:p>
            <a:pPr lvl="0"/>
            <a:r>
              <a:rPr lang="da-DK"/>
              <a:t>Dead Man’s Chest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After The Wedding</a:t>
            </a:r>
          </a:p>
          <a:p>
            <a:pPr lvl="0"/>
            <a:r>
              <a:rPr lang="da-DK"/>
              <a:t>Days Of Glory (Indigènes)</a:t>
            </a:r>
          </a:p>
          <a:p>
            <a:pPr lvl="0"/>
            <a:r>
              <a:rPr lang="da-DK"/>
              <a:t>The Lives Of Others</a:t>
            </a:r>
          </a:p>
          <a:p>
            <a:pPr lvl="0"/>
            <a:r>
              <a:rPr lang="da-DK"/>
              <a:t>Pan’s Labyrinth</a:t>
            </a:r>
          </a:p>
          <a:p>
            <a:pPr lvl="0"/>
            <a:r>
              <a:rPr lang="da-DK"/>
              <a:t>Water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Babel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United 93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Leonardo Dicaprio – Blood Diamond</a:t>
            </a:r>
          </a:p>
          <a:p>
            <a:pPr lvl="0"/>
            <a:r>
              <a:rPr lang="da-DK"/>
              <a:t>Ryan Gosling – Half Nelson</a:t>
            </a:r>
          </a:p>
          <a:p>
            <a:pPr lvl="0"/>
            <a:r>
              <a:rPr lang="da-DK"/>
              <a:t>Peter O’toole – Venus</a:t>
            </a:r>
          </a:p>
          <a:p>
            <a:pPr lvl="0"/>
            <a:r>
              <a:rPr lang="en-US"/>
              <a:t>Will Smith – The Pursuit Of Happyness</a:t>
            </a:r>
          </a:p>
          <a:p>
            <a:pPr lvl="0"/>
            <a:r>
              <a:rPr lang="en-US"/>
              <a:t>Forest Whitaker – The Last King Of Scotland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“I Need To Wake Up”</a:t>
            </a:r>
          </a:p>
          <a:p>
            <a:pPr lvl="0"/>
            <a:r>
              <a:rPr lang="da-DK"/>
              <a:t>– An Inconvenienttruth</a:t>
            </a:r>
          </a:p>
          <a:p>
            <a:pPr lvl="0"/>
            <a:r>
              <a:rPr lang="da-DK"/>
              <a:t>“Listen” – Dreamgirls</a:t>
            </a:r>
          </a:p>
          <a:p>
            <a:pPr lvl="0"/>
            <a:r>
              <a:rPr lang="en-US"/>
              <a:t>“Love You I Do” – Dreamgirls</a:t>
            </a:r>
          </a:p>
          <a:p>
            <a:pPr lvl="0"/>
            <a:r>
              <a:rPr lang="da-DK"/>
              <a:t>“Our Town” – Cars</a:t>
            </a:r>
          </a:p>
          <a:p>
            <a:pPr lvl="0"/>
            <a:r>
              <a:rPr lang="da-DK"/>
              <a:t>“Patience” – Dreamgirls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Apocalypto</a:t>
            </a:r>
          </a:p>
          <a:p>
            <a:pPr lvl="0"/>
            <a:r>
              <a:rPr lang="da-DK"/>
              <a:t>Blood Diamond</a:t>
            </a:r>
          </a:p>
          <a:p>
            <a:pPr lvl="0"/>
            <a:r>
              <a:rPr lang="da-DK"/>
              <a:t>Flags Of Our Fathers</a:t>
            </a:r>
          </a:p>
          <a:p>
            <a:pPr lvl="0"/>
            <a:r>
              <a:rPr lang="da-DK"/>
              <a:t>Letters From Iwo Jima</a:t>
            </a:r>
          </a:p>
          <a:p>
            <a:pPr lvl="0"/>
            <a:r>
              <a:rPr lang="en-US"/>
              <a:t>Pirates Of The Caribbean: Dead Man’s Chest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Borat Cultural Learnings Of America For Make Benefit Glorious Nation Of Kazakhstan</a:t>
            </a:r>
          </a:p>
          <a:p>
            <a:pPr lvl="0"/>
            <a:r>
              <a:rPr lang="da-DK"/>
              <a:t>Children Of Men</a:t>
            </a:r>
          </a:p>
          <a:p>
            <a:pPr lvl="0"/>
            <a:r>
              <a:rPr lang="da-DK"/>
              <a:t>The Departed</a:t>
            </a:r>
          </a:p>
          <a:p>
            <a:pPr lvl="0"/>
            <a:r>
              <a:rPr lang="da-DK"/>
              <a:t>Little Children</a:t>
            </a:r>
          </a:p>
          <a:p>
            <a:pPr lvl="0"/>
            <a:r>
              <a:rPr lang="da-DK"/>
              <a:t>Notes On A Scandal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Penélope Cruz – Vol Ver</a:t>
            </a:r>
          </a:p>
          <a:p>
            <a:pPr lvl="0"/>
            <a:r>
              <a:rPr lang="de-DE"/>
              <a:t>Judi Dench – Notes On A Scandal</a:t>
            </a:r>
          </a:p>
          <a:p>
            <a:pPr lvl="0"/>
            <a:r>
              <a:rPr lang="de-DE"/>
              <a:t>Helen Mirren – The Queen</a:t>
            </a:r>
          </a:p>
          <a:p>
            <a:pPr lvl="0"/>
            <a:r>
              <a:rPr lang="en-US"/>
              <a:t>Meryl Streep – The Devil Wears Prada</a:t>
            </a:r>
          </a:p>
          <a:p>
            <a:pPr lvl="0"/>
            <a:r>
              <a:rPr lang="de-DE"/>
              <a:t>Kate Winslet – Little Children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e-DE"/>
              <a:t>Pan’s Labyrinth</a:t>
            </a:r>
          </a:p>
          <a:p>
            <a:pPr lvl="0"/>
            <a:r>
              <a:rPr lang="de-DE"/>
              <a:t>The Queen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The Queen</a:t>
            </a:r>
          </a:p>
          <a:p>
            <a:pPr lvl="0"/>
            <a:r>
              <a:rPr lang="de-DE"/>
              <a:t>United 93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Babel</a:t>
            </a:r>
          </a:p>
          <a:p>
            <a:pPr lvl="0"/>
            <a:r>
              <a:rPr lang="de-DE"/>
              <a:t>The Departed</a:t>
            </a:r>
          </a:p>
          <a:p>
            <a:pPr lvl="0"/>
            <a:r>
              <a:rPr lang="de-DE"/>
              <a:t>Letters From Iwo Jima</a:t>
            </a:r>
          </a:p>
          <a:p>
            <a:pPr lvl="0"/>
            <a:r>
              <a:rPr lang="de-DE"/>
              <a:t>Little Miss Sunshine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</a:p>
        </p:txBody>
      </p:sp>
      <p:sp>
        <p:nvSpPr>
          <p:cNvPr id="4" name="Rektangel med afrundet, diagonalt hjørne 3"/>
          <p:cNvSpPr/>
          <p:nvPr/>
        </p:nvSpPr>
        <p:spPr>
          <a:xfrm>
            <a:off x="4631521" y="3500438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/>
              <a:t>Midt</a:t>
            </a:r>
          </a:p>
        </p:txBody>
      </p:sp>
      <p:sp>
        <p:nvSpPr>
          <p:cNvPr id="5" name="Rektangel med afrundet, diagonalt hjørne 4"/>
          <p:cNvSpPr/>
          <p:nvPr/>
        </p:nvSpPr>
        <p:spPr>
          <a:xfrm>
            <a:off x="2309786" y="2357430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/>
              <a:t>Start</a:t>
            </a:r>
          </a:p>
        </p:txBody>
      </p:sp>
      <p:sp>
        <p:nvSpPr>
          <p:cNvPr id="6" name="Rektangel med afrundet, diagonalt hjørne 5"/>
          <p:cNvSpPr/>
          <p:nvPr/>
        </p:nvSpPr>
        <p:spPr>
          <a:xfrm>
            <a:off x="6953256" y="4643446"/>
            <a:ext cx="2214578" cy="92869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/>
              <a:t>Slut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Pirates Of The Caribbean: Dead Man’s Chest</a:t>
            </a:r>
          </a:p>
          <a:p>
            <a:pPr lvl="0"/>
            <a:r>
              <a:rPr lang="da-DK"/>
              <a:t>Poseidon</a:t>
            </a:r>
          </a:p>
          <a:p>
            <a:pPr lvl="0"/>
            <a:r>
              <a:rPr lang="da-DK"/>
              <a:t>Superman Returns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Cars</a:t>
            </a:r>
          </a:p>
          <a:p>
            <a:pPr lvl="0"/>
            <a:r>
              <a:rPr lang="da-DK"/>
              <a:t>Happy Feet</a:t>
            </a:r>
          </a:p>
          <a:p>
            <a:pPr lvl="0"/>
            <a:r>
              <a:rPr lang="da-DK"/>
              <a:t>Monster House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Binta and The Great Idea (Binta Y La Gran Idea)</a:t>
            </a:r>
          </a:p>
          <a:p>
            <a:pPr lvl="0"/>
            <a:r>
              <a:rPr lang="en-US"/>
              <a:t>Éramos Pocos (One Too Many)</a:t>
            </a:r>
          </a:p>
          <a:p>
            <a:pPr lvl="0"/>
            <a:r>
              <a:rPr lang="de-DE"/>
              <a:t>Helmer &amp; Son</a:t>
            </a:r>
          </a:p>
          <a:p>
            <a:pPr lvl="0"/>
            <a:r>
              <a:rPr lang="de-DE"/>
              <a:t>The Saviour</a:t>
            </a:r>
          </a:p>
          <a:p>
            <a:pPr lvl="0"/>
            <a:r>
              <a:rPr lang="de-DE"/>
              <a:t>West Bank Story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Adriana Barraza – Babel</a:t>
            </a:r>
          </a:p>
          <a:p>
            <a:pPr lvl="0"/>
            <a:r>
              <a:rPr lang="da-DK"/>
              <a:t>Cate Blanchett – Notes On A Scandal</a:t>
            </a:r>
          </a:p>
          <a:p>
            <a:pPr lvl="0"/>
            <a:r>
              <a:rPr lang="en-US"/>
              <a:t>Abigail Breslin – Little Miss Sunshine</a:t>
            </a:r>
          </a:p>
          <a:p>
            <a:pPr lvl="0"/>
            <a:r>
              <a:rPr lang="de-DE"/>
              <a:t>Jennifer Hudson – Dreamgirls</a:t>
            </a:r>
          </a:p>
          <a:p>
            <a:pPr lvl="0"/>
            <a:r>
              <a:rPr lang="de-DE"/>
              <a:t>Rinko Kikuchi – Babel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The Danish Poet</a:t>
            </a:r>
          </a:p>
          <a:p>
            <a:pPr lvl="0"/>
            <a:r>
              <a:rPr lang="da-DK"/>
              <a:t>Lifted</a:t>
            </a:r>
          </a:p>
          <a:p>
            <a:pPr lvl="0"/>
            <a:r>
              <a:rPr lang="da-DK"/>
              <a:t>The Little Matchgirl</a:t>
            </a:r>
          </a:p>
          <a:p>
            <a:pPr lvl="0"/>
            <a:r>
              <a:rPr lang="da-DK"/>
              <a:t>Maestro</a:t>
            </a:r>
          </a:p>
          <a:p>
            <a:pPr lvl="0"/>
            <a:r>
              <a:rPr lang="da-DK"/>
              <a:t>No Time For Nuts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Curse Of The Golden Flower</a:t>
            </a:r>
          </a:p>
          <a:p>
            <a:pPr lvl="0"/>
            <a:r>
              <a:rPr lang="da-DK"/>
              <a:t>The Devil Wears Prada</a:t>
            </a:r>
          </a:p>
          <a:p>
            <a:pPr lvl="0"/>
            <a:r>
              <a:rPr lang="da-DK"/>
              <a:t>Dreamgirls</a:t>
            </a:r>
          </a:p>
          <a:p>
            <a:pPr lvl="0"/>
            <a:r>
              <a:rPr lang="da-DK"/>
              <a:t>Marie Antoinette</a:t>
            </a:r>
          </a:p>
          <a:p>
            <a:pPr lvl="0"/>
            <a:r>
              <a:rPr lang="da-DK"/>
              <a:t>The Queen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DF375E8-A324-4E9D-AB61-290B4C3EC3F8}"/>
</file>

<file path=customXml/itemProps2.xml><?xml version="1.0" encoding="utf-8"?>
<ds:datastoreItem xmlns:ds="http://schemas.openxmlformats.org/officeDocument/2006/customXml" ds:itemID="{5555A722-60FA-4A0B-94B3-5FD0D65A5E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27B315-EC5B-4236-89E5-FC738E6DE091}">
  <ds:schemaRefs>
    <ds:schemaRef ds:uri="ea42722d-5f09-4047-92fd-fc0cc5ccbc5d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244</TotalTime>
  <Words>541</Words>
  <Application>Microsoft Office PowerPoint</Application>
  <PresentationFormat>Widescreen</PresentationFormat>
  <Paragraphs>151</Paragraphs>
  <Slides>28</Slides>
  <Notes>0</Notes>
  <HiddenSlides>0</HiddenSlides>
  <MMClips>0</MMClips>
  <ScaleCrop>false</ScaleCrop>
  <HeadingPairs>
    <vt:vector size="8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28</vt:i4>
      </vt:variant>
      <vt:variant>
        <vt:lpstr>Brugerdefinerede slideshow</vt:lpstr>
      </vt:variant>
      <vt:variant>
        <vt:i4>3</vt:i4>
      </vt:variant>
    </vt:vector>
  </HeadingPairs>
  <TitlesOfParts>
    <vt:vector size="35" baseType="lpstr">
      <vt:lpstr>Arial</vt:lpstr>
      <vt:lpstr>Franklin Gothic Book</vt:lpstr>
      <vt:lpstr>Wingdings 2</vt:lpstr>
      <vt:lpstr>Technic</vt:lpstr>
      <vt:lpstr>Videobuster Film Konkurrence</vt:lpstr>
      <vt:lpstr>Oscar Uddeling 2007</vt:lpstr>
      <vt:lpstr>Indhold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  <vt:lpstr>1-8</vt:lpstr>
      <vt:lpstr>9-16</vt:lpstr>
      <vt:lpstr>17-24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Hans Hoffmann</cp:lastModifiedBy>
  <cp:revision>29</cp:revision>
  <dcterms:created xsi:type="dcterms:W3CDTF">2007-07-03T08:08:47Z</dcterms:created>
  <dcterms:modified xsi:type="dcterms:W3CDTF">2018-08-15T13:17:37Z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