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744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045906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466672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371188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267067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143141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482880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04F-0B5A-40D3-A935-EB3FFC62B50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152249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04F-0B5A-40D3-A935-EB3FFC62B50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82864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04F-0B5A-40D3-A935-EB3FFC62B50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78431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613930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87394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4721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04F-0B5A-40D3-A935-EB3FFC62B50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4886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04F-0B5A-40D3-A935-EB3FFC62B50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75648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04F-0B5A-40D3-A935-EB3FFC62B50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61640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55C49-6C04-4269-8B98-8B761E474E8A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F29B04F-0B5A-40D3-A935-EB3FFC62B50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73308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155C49-6C04-4269-8B98-8B761E474E8A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F29B04F-0B5A-40D3-A935-EB3FFC62B50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05071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  <p:sldLayoutId id="2147483739" r:id="rId14"/>
    <p:sldLayoutId id="2147483740" r:id="rId15"/>
    <p:sldLayoutId id="214748374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Indsætning af objekter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/>
              <a:t>Integreret / Sammenkædet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/>
              <a:t>Opret tomt Excel-regnearks objekt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Opret objekt, fra filen </a:t>
            </a:r>
            <a:r>
              <a:rPr lang="da-DK" b="1" dirty="0"/>
              <a:t>Løn.xlsx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Opret kædet/linket objekt, fra filen </a:t>
            </a:r>
            <a:r>
              <a:rPr lang="da-DK" b="1" dirty="0"/>
              <a:t>Løn.xlsx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Opret kædet/linket objekt, fra filen </a:t>
            </a:r>
            <a:r>
              <a:rPr lang="da-DK" b="1" dirty="0"/>
              <a:t>Løn.xlsx </a:t>
            </a:r>
            <a:r>
              <a:rPr lang="da-DK" dirty="0"/>
              <a:t>indsat som</a:t>
            </a:r>
            <a:r>
              <a:rPr lang="da-DK" b="1" dirty="0"/>
              <a:t> ikon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Indsæt kædet/linket objekt, fra filen </a:t>
            </a:r>
            <a:r>
              <a:rPr lang="da-DK" b="1" dirty="0"/>
              <a:t>Løn.xlsx</a:t>
            </a:r>
            <a:r>
              <a:rPr lang="da-DK" dirty="0"/>
              <a:t> fra området </a:t>
            </a:r>
            <a:r>
              <a:rPr lang="da-DK" b="1" dirty="0"/>
              <a:t>A2:D7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52596" y="5714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da-DK" dirty="0"/>
              <a:t>Indsæt fra filen </a:t>
            </a:r>
            <a:r>
              <a:rPr lang="da-DK" b="1" dirty="0"/>
              <a:t>Løn.xlsx</a:t>
            </a:r>
            <a:r>
              <a:rPr lang="da-DK" dirty="0"/>
              <a:t> området </a:t>
            </a:r>
            <a:r>
              <a:rPr lang="da-DK" b="1" dirty="0"/>
              <a:t>A2:D7</a:t>
            </a:r>
            <a:r>
              <a:rPr lang="da-DK" dirty="0"/>
              <a:t>,</a:t>
            </a:r>
            <a:r>
              <a:rPr lang="da-DK" b="1" dirty="0"/>
              <a:t> </a:t>
            </a:r>
            <a:r>
              <a:rPr lang="da-DK" dirty="0"/>
              <a:t>som</a:t>
            </a:r>
            <a:r>
              <a:rPr lang="da-DK" b="1" dirty="0"/>
              <a:t> </a:t>
            </a:r>
            <a:r>
              <a:rPr lang="da-DK" dirty="0"/>
              <a:t>et billede</a:t>
            </a:r>
            <a:endParaRPr lang="da-DK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d9776da0742165c2ca35396858c59fb1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aec171d458f1f481f2fb5df4dc01c449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600AFE1-E62D-4369-B51C-2F9F5D492213}"/>
</file>

<file path=customXml/itemProps2.xml><?xml version="1.0" encoding="utf-8"?>
<ds:datastoreItem xmlns:ds="http://schemas.openxmlformats.org/officeDocument/2006/customXml" ds:itemID="{876FA43E-522B-489E-AD4C-049BA135966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7C82C9F-3B48-4542-8721-4DA179B023E9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148</TotalTime>
  <Words>73</Words>
  <Application>Microsoft Office PowerPoint</Application>
  <PresentationFormat>Widescreen</PresentationFormat>
  <Paragraphs>8</Paragraphs>
  <Slides>7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7</vt:i4>
      </vt:variant>
    </vt:vector>
  </HeadingPairs>
  <TitlesOfParts>
    <vt:vector size="11" baseType="lpstr">
      <vt:lpstr>Arial</vt:lpstr>
      <vt:lpstr>Century Gothic</vt:lpstr>
      <vt:lpstr>Wingdings 3</vt:lpstr>
      <vt:lpstr>Wisp</vt:lpstr>
      <vt:lpstr>Indsætning af objekter</vt:lpstr>
      <vt:lpstr>Opret tomt Excel-regnearks objekt</vt:lpstr>
      <vt:lpstr>Opret objekt, fra filen Løn.xlsx</vt:lpstr>
      <vt:lpstr>Opret kædet/linket objekt, fra filen Løn.xlsx</vt:lpstr>
      <vt:lpstr>Opret kædet/linket objekt, fra filen Løn.xlsx indsat som ikon</vt:lpstr>
      <vt:lpstr>Indsæt kædet/linket objekt, fra filen Løn.xlsx fra området A2:D7</vt:lpstr>
      <vt:lpstr>Indsæt fra filen Løn.xlsx området A2:D7, som et billede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Dias nummer 1</dc:title>
  <dc:creator>ac</dc:creator>
  <cp:lastModifiedBy>Hans Hoffmann</cp:lastModifiedBy>
  <cp:revision>16</cp:revision>
  <dcterms:created xsi:type="dcterms:W3CDTF">2007-07-04T07:29:59Z</dcterms:created>
  <dcterms:modified xsi:type="dcterms:W3CDTF">2018-07-27T11:10:04Z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