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2" r:id="rId3"/>
    <p:sldId id="271" r:id="rId4"/>
    <p:sldId id="279" r:id="rId5"/>
    <p:sldId id="281" r:id="rId6"/>
    <p:sldId id="280" r:id="rId7"/>
    <p:sldId id="257" r:id="rId8"/>
    <p:sldId id="275" r:id="rId9"/>
    <p:sldId id="276" r:id="rId10"/>
    <p:sldId id="266" r:id="rId11"/>
    <p:sldId id="267" r:id="rId12"/>
  </p:sldIdLst>
  <p:sldSz cx="12192000" cy="6858000"/>
  <p:notesSz cx="6858000" cy="9144000"/>
  <p:defaultTextStyle>
    <a:defPPr rtl="0"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elkommen" id="{E75E278A-FF0E-49A4-B170-79828D63BBAD}">
          <p14:sldIdLst>
            <p14:sldId id="256"/>
          </p14:sldIdLst>
        </p14:section>
        <p14:section name="Få mere at vide" id="{2CC34DB2-6590-42C0-AD4B-A04C6060184E}">
          <p14:sldIdLst>
            <p14:sldId id="282"/>
          </p14:sldIdLst>
        </p14:section>
        <p14:section name="Design, Omform, Arbejd sammen, Fortæl mig, Udforsk" id="{B9B51309-D148-4332-87C2-07BE32FBCA3B}">
          <p14:sldIdLst>
            <p14:sldId id="271"/>
            <p14:sldId id="279"/>
            <p14:sldId id="281"/>
            <p14:sldId id="280"/>
            <p14:sldId id="257"/>
            <p14:sldId id="275"/>
            <p14:sldId id="276"/>
          </p14:sldIdLst>
        </p14:section>
        <p14:section name="Excel nyheder" id="{56143A42-4309-4FBD-BB6F-D2EA08322A63}">
          <p14:sldIdLst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14" autoAdjust="0"/>
  </p:normalViewPr>
  <p:slideViewPr>
    <p:cSldViewPr snapToGrid="0">
      <p:cViewPr varScale="1">
        <p:scale>
          <a:sx n="104" d="100"/>
          <a:sy n="104" d="100"/>
        </p:scale>
        <p:origin x="144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3F7F0C0-2C5B-4CF4-A64A-39D7965D859B}" type="datetime1">
              <a:rPr lang="da-DK" smtClean="0"/>
              <a:t>22-08-2018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 noProof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C2671-4EFE-4FA6-83FE-A699F440EA3E}" type="datetime1">
              <a:rPr lang="da-DK" smtClean="0"/>
              <a:pPr/>
              <a:t>22-08-2018</a:t>
            </a:fld>
            <a:endParaRPr lang="da-DK" dirty="0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a-DK" noProof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a-DK" noProof="0"/>
              <a:t>Klik for at redigere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 noProof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da-DK" noProof="0" smtClean="0"/>
              <a:t>‹nr.›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da-DK"/>
              <a:t>I tilstanden Slideshow skal du vælge pilene for at gå til links.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382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9469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9922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8229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7797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9992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9288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sz="1800" noProof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titeltypografier i master</a:t>
            </a:r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da-DK" sz="1800" noProof="0"/>
          </a:p>
        </p:txBody>
      </p:sp>
      <p:cxnSp>
        <p:nvCxnSpPr>
          <p:cNvPr id="12" name="Lige forbindelse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521207" y="448056"/>
            <a:ext cx="1106635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da-DK" noProof="0" dirty="0"/>
              <a:t>Klik for at redigere titeltypografier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0" hasCustomPrompt="1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Rediger teksttypografier i master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Andet niveau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Tredje niveau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Fjerde niveau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Femte niveau</a:t>
            </a:r>
          </a:p>
        </p:txBody>
      </p:sp>
      <p:sp>
        <p:nvSpPr>
          <p:cNvPr id="6" name="Pladsholder til dato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DA2048E-C814-4ADC-99BA-E9D548112797}" type="datetime1">
              <a:rPr lang="da-DK" smtClean="0"/>
              <a:pPr/>
              <a:t>22-08-2018</a:t>
            </a:fld>
            <a:endParaRPr lang="da-DK" dirty="0"/>
          </a:p>
        </p:txBody>
      </p:sp>
      <p:sp>
        <p:nvSpPr>
          <p:cNvPr id="7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da-DK" noProof="0"/>
          </a:p>
        </p:txBody>
      </p:sp>
      <p:sp>
        <p:nvSpPr>
          <p:cNvPr id="8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da-DK" noProof="0" smtClean="0"/>
              <a:pPr rtl="0"/>
              <a:t>‹nr.›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sz="1800" noProof="0"/>
          </a:p>
        </p:txBody>
      </p:sp>
      <p:sp>
        <p:nvSpPr>
          <p:cNvPr id="10" name="Rektangel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sz="1800" noProof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21207" y="1536192"/>
            <a:ext cx="11098955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da-DK" noProof="0" dirty="0"/>
              <a:t>Klik for at redigere titeltypografier i master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quarter" idx="13" hasCustomPrompt="1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da-DK" noProof="0"/>
              <a:t>Rediger teksttypografier i master</a:t>
            </a:r>
          </a:p>
          <a:p>
            <a:pPr lvl="1" rtl="0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</a:pPr>
            <a:r>
              <a:rPr lang="da-DK" noProof="0"/>
              <a:t>Andet niveau</a:t>
            </a:r>
          </a:p>
          <a:p>
            <a:pPr lvl="2" rtl="0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</a:pPr>
            <a:r>
              <a:rPr lang="da-DK" noProof="0"/>
              <a:t>Tredje niveau</a:t>
            </a:r>
          </a:p>
          <a:p>
            <a:pPr lvl="3" rtl="0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</a:pPr>
            <a:r>
              <a:rPr lang="da-DK" noProof="0"/>
              <a:t>Fjerde niveau</a:t>
            </a:r>
          </a:p>
          <a:p>
            <a:pPr lvl="4" rtl="0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</a:pPr>
            <a:r>
              <a:rPr lang="da-DK" noProof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4167753" cy="43513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6413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da-DK" sz="1800" noProof="0"/>
          </a:p>
        </p:txBody>
      </p: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1106635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da-DK" noProof="0"/>
              <a:t>Klik for at redigere titeltypografier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a-DK" noProof="0"/>
              <a:t>Rediger teksttypografier i master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da-DK" noProof="0"/>
              <a:t>Andet niveau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da-DK" noProof="0"/>
              <a:t>Tredje niveau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da-DK" noProof="0"/>
              <a:t>Fjerde niveau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da-DK" noProof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E7AB10-AD90-4207-972D-1D8388B2B7FB}" type="datetime1">
              <a:rPr lang="da-DK" noProof="0" smtClean="0"/>
              <a:pPr/>
              <a:t>22-08-2018</a:t>
            </a:fld>
            <a:endParaRPr lang="da-DK" noProof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da-DK" noProof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da-DK" noProof="0" smtClean="0"/>
              <a:pPr rtl="0"/>
              <a:t>‹nr.›</a:t>
            </a:fld>
            <a:endParaRPr lang="da-DK" noProof="0"/>
          </a:p>
        </p:txBody>
      </p:sp>
      <p:cxnSp>
        <p:nvCxnSpPr>
          <p:cNvPr id="8" name="Lige forbindelse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?LinkId=617172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support.office.com/da-dk/article/Kursus-i-PowerPoint-2016-b89770f1-deb1-4a19-94ef-342aa15a4689?omkt=da-DK&amp;ui=da-DK&amp;rs=da-DK&amp;ad=DK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da-DK" sz="4800">
                <a:solidFill>
                  <a:schemeClr val="bg1"/>
                </a:solidFill>
              </a:rPr>
              <a:t>Velkommen til PowerPoint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da-DK" sz="2400" dirty="0">
                <a:solidFill>
                  <a:schemeClr val="bg1"/>
                </a:solidFill>
                <a:latin typeface="+mj-lt"/>
              </a:rPr>
              <a:t>5 tip til en nemmere måde at arbejde på</a:t>
            </a:r>
          </a:p>
        </p:txBody>
      </p:sp>
      <p:pic>
        <p:nvPicPr>
          <p:cNvPr id="4" name="Billede 3" descr="PowerPoint-logo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Hurtig </a:t>
            </a:r>
            <a:r>
              <a:rPr lang="da-DK" dirty="0" err="1"/>
              <a:t>dataanlyse</a:t>
            </a:r>
            <a:endParaRPr lang="da-DK" dirty="0"/>
          </a:p>
        </p:txBody>
      </p:sp>
      <p:pic>
        <p:nvPicPr>
          <p:cNvPr id="5" name="Pladsholder til indhol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434" y="2027578"/>
            <a:ext cx="5801745" cy="427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74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Hurtigudfyld</a:t>
            </a:r>
          </a:p>
        </p:txBody>
      </p:sp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434" y="2186101"/>
            <a:ext cx="6954212" cy="233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190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Har du flere spørgsmål om PowerPoint?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da-DK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Vælg knappen </a:t>
            </a:r>
            <a:r>
              <a:rPr lang="da-DK" sz="20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Fortæl mig det                   </a:t>
            </a:r>
            <a:r>
              <a:rPr lang="da-DK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og skriv det, du gerne vil vide.</a:t>
            </a:r>
            <a:br>
              <a:rPr lang="da-DK" sz="20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da-DK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ts val="3600"/>
              </a:lnSpc>
              <a:spcBef>
                <a:spcPts val="1500"/>
              </a:spcBef>
              <a:spcAft>
                <a:spcPts val="0"/>
              </a:spcAft>
            </a:pPr>
            <a:r>
              <a:rPr lang="da-DK" sz="2000" dirty="0">
                <a:latin typeface="Segoe UI Light" panose="020B0502040204020203" pitchFamily="34" charset="0"/>
                <a:cs typeface="Segoe UI Light" panose="020B0502040204020203" pitchFamily="34" charset="0"/>
                <a:hlinkClick r:id="rId3" tooltip="Besøg PowerPoint-teamets blog (kun på engelsk)"/>
              </a:rPr>
              <a:t>Besøg PowerPoint-teamets blog (kun på engelsk)</a:t>
            </a:r>
            <a:endParaRPr lang="da-DK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da-DK" sz="2000" dirty="0">
                <a:latin typeface="Segoe UI Light" panose="020B0502040204020203" pitchFamily="34" charset="0"/>
                <a:cs typeface="Segoe UI Light" panose="020B0502040204020203" pitchFamily="34" charset="0"/>
                <a:hlinkClick r:id="rId4" tooltip="Gå til gratis PowerPoint-kursus"/>
              </a:rPr>
              <a:t>Gå til gratis PowerPoint-kursus</a:t>
            </a:r>
            <a:endParaRPr lang="da-DK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da-DK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da-DK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Billede 1" descr="Knappen Fortæl mig det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410" y="2350333"/>
            <a:ext cx="1269672" cy="1189747"/>
          </a:xfrm>
          <a:prstGeom prst="rect">
            <a:avLst/>
          </a:prstGeom>
        </p:spPr>
      </p:pic>
      <p:pic>
        <p:nvPicPr>
          <p:cNvPr id="11" name="Billede 10" descr="Forslag fra feltet Fortæl mig det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5648" y="2761488"/>
            <a:ext cx="2476156" cy="2001277"/>
          </a:xfrm>
          <a:prstGeom prst="rect">
            <a:avLst/>
          </a:prstGeom>
        </p:spPr>
      </p:pic>
      <p:sp>
        <p:nvSpPr>
          <p:cNvPr id="9" name="Tekstfelt 8"/>
          <p:cNvSpPr txBox="1"/>
          <p:nvPr/>
        </p:nvSpPr>
        <p:spPr>
          <a:xfrm>
            <a:off x="541611" y="5207452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da-DK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KLIK PÅ PILEN I SLIDESHOWTILSTAND</a:t>
            </a:r>
          </a:p>
        </p:txBody>
      </p:sp>
      <p:pic>
        <p:nvPicPr>
          <p:cNvPr id="7" name="Billede 6" descr="Pil til højre med et link til gratis PowerPoint-kursus. Markér billedet for at få adgang til gratis PowerPoint-kurser">
            <a:hlinkClick r:id="rId4" tooltip="Markér billedet for at få adgang til gratis PowerPoint-kurser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1234" y="4318032"/>
            <a:ext cx="661940" cy="661940"/>
          </a:xfrm>
          <a:prstGeom prst="rect">
            <a:avLst/>
          </a:prstGeom>
        </p:spPr>
      </p:pic>
      <p:pic>
        <p:nvPicPr>
          <p:cNvPr id="12" name="Billede 11" descr="Pil, der peger mod højre, med et link til at give feedback om denne rundvisning. Vælg billedet for at give feedback om denne rundvisning">
            <a:hlinkClick r:id="rId3" tooltip="Markér her for at gå til PowerPoint-teamets blog."/>
            <a:extLst>
              <a:ext uri="{FF2B5EF4-FFF2-40B4-BE49-F238E27FC236}">
                <a16:creationId xmlns:a16="http://schemas.microsoft.com/office/drawing/2014/main" id="{BA92070A-4E3D-4794-84A9-83B8DDF3A12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172" y="3678685"/>
            <a:ext cx="661940" cy="66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da-DK" dirty="0">
                <a:latin typeface="Segoe UI Light" panose="020B0502040204020203" pitchFamily="34" charset="0"/>
                <a:cs typeface="Segoe UI Light" panose="020B0502040204020203" pitchFamily="34" charset="0"/>
              </a:rPr>
              <a:t>Designer hjælper med at få dit budskab igennem</a:t>
            </a:r>
          </a:p>
        </p:txBody>
      </p:sp>
      <p:pic>
        <p:nvPicPr>
          <p:cNvPr id="5" name="Billede 4" descr="Ruden Designforslag, der viser forskellige designmuligheder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333" y="1385113"/>
            <a:ext cx="8525933" cy="4577621"/>
          </a:xfrm>
          <a:prstGeom prst="rect">
            <a:avLst/>
          </a:prstGeom>
        </p:spPr>
      </p:pic>
      <p:sp>
        <p:nvSpPr>
          <p:cNvPr id="38" name="Pladsholder til indhold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PowerPoint Designer foreslår professionelle design til din præsentation, som er baseret på indholdet på dine slides.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Designer er en funktion, der kun er til rådighed med abonnement.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Hvis du har et Office 365-abonnement, viser den næste slide dig, hvordan det fungerer i en ny præsentation.</a:t>
            </a:r>
            <a:endParaRPr lang="da-DK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Sådan bruger du PowerPoint Designer</a:t>
            </a:r>
          </a:p>
        </p:txBody>
      </p:sp>
      <p:sp>
        <p:nvSpPr>
          <p:cNvPr id="25" name="Pladsholder til indhold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>
                <a:latin typeface="Segoe UI" panose="020B0502040204020203" pitchFamily="34" charset="0"/>
                <a:cs typeface="Segoe UI" panose="020B0502040204020203" pitchFamily="34" charset="0"/>
              </a:rPr>
              <a:t>Sådan fungerer det:</a:t>
            </a:r>
          </a:p>
        </p:txBody>
      </p:sp>
      <p:grpSp>
        <p:nvGrpSpPr>
          <p:cNvPr id="18" name="Gruppe 17" descr="Lille cirkel med tallet 1, som angiver trin 1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Ellipse 18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20" name="Tekstfelt 19" descr="Tallet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1" name="Pladsholder til indhold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 en ny præsentation ved at gå til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Filer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Ny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Tom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præsentation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grpSp>
        <p:nvGrpSpPr>
          <p:cNvPr id="33" name="Gruppe 32" descr="Lille cirkel med tallet 2, som angiver trin 2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Ellipse 33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5" name="Tekstfelt 34" descr="Tallet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36" name="Pladsholder til indhold 17"/>
          <p:cNvSpPr txBox="1">
            <a:spLocks/>
          </p:cNvSpPr>
          <p:nvPr/>
        </p:nvSpPr>
        <p:spPr>
          <a:xfrm>
            <a:off x="1056513" y="2844450"/>
            <a:ext cx="4504252" cy="1065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Tilføj et billede på den første slide: Gå til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Indsæt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Billeder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eller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Indsæt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Onlinebilleder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og vælg billedet.</a:t>
            </a:r>
            <a:b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</a:b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Tip: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 skal være online, når du tilføjer billedet.</a:t>
            </a:r>
          </a:p>
        </p:txBody>
      </p:sp>
      <p:pic>
        <p:nvPicPr>
          <p:cNvPr id="29" name="Billede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0200" y="1455791"/>
            <a:ext cx="2795081" cy="1592728"/>
          </a:xfrm>
          <a:prstGeom prst="rect">
            <a:avLst/>
          </a:prstGeom>
        </p:spPr>
      </p:pic>
      <p:grpSp>
        <p:nvGrpSpPr>
          <p:cNvPr id="22" name="Gruppe 21" descr="Lille cirkel med tallet 3, som angiver trin 3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Ellipse 23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0" name="Tekstfelt 29" descr="Tallet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2" name="Pladsholder til indhold 17"/>
          <p:cNvSpPr txBox="1">
            <a:spLocks/>
          </p:cNvSpPr>
          <p:nvPr/>
        </p:nvSpPr>
        <p:spPr>
          <a:xfrm>
            <a:off x="1056513" y="4236460"/>
            <a:ext cx="4504252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Når PowerPoint beder om tilladelse til at hente designforslag, skal du vælge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Lad os komme i gang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.</a:t>
            </a:r>
          </a:p>
        </p:txBody>
      </p:sp>
      <p:pic>
        <p:nvPicPr>
          <p:cNvPr id="23" name="Billede 22" descr="Dialogboksen Designforslag, der beder om brugerbekræftelse for at hente designforsla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033" y="3067244"/>
            <a:ext cx="2900887" cy="3506681"/>
          </a:xfrm>
          <a:prstGeom prst="rect">
            <a:avLst/>
          </a:prstGeom>
        </p:spPr>
      </p:pic>
      <p:grpSp>
        <p:nvGrpSpPr>
          <p:cNvPr id="37" name="Gruppe 36" descr="Lille cirkel med tallet 4, som angiver trin 4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Ellipse 37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9" name="Tekstfelt 38" descr="Tallet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40" name="Pladsholder til indhold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Vælg et design, du vil bruge, i opgaveruden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Designforslag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Omform</a:t>
            </a:r>
          </a:p>
        </p:txBody>
      </p:sp>
      <p:pic>
        <p:nvPicPr>
          <p:cNvPr id="2" name="media1">
            <a:hlinkClick r:id="" action="ppaction://media"/>
            <a:extLst>
              <a:ext uri="{FF2B5EF4-FFF2-40B4-BE49-F238E27FC236}">
                <a16:creationId xmlns:a16="http://schemas.microsoft.com/office/drawing/2014/main" id="{EED0555D-3FD7-4CAE-959A-1A707C215E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8759" y="1553439"/>
            <a:ext cx="6102688" cy="3434104"/>
          </a:xfrm>
          <a:prstGeom prst="rect">
            <a:avLst/>
          </a:prstGeom>
        </p:spPr>
      </p:pic>
      <p:sp>
        <p:nvSpPr>
          <p:cNvPr id="5" name="Pladsholder til indhold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da-DK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Omform laver jævne animationer og objektbevægelser i præsentationen. Du bruger to ensartede slides til at udføre animationen, men for dit publikum ser det ud til, at handlingen sker på én slide.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da-DK" sz="1200" b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Afspil</a:t>
            </a:r>
            <a:r>
              <a:rPr lang="da-DK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videoen til højre for at få vist et hurtigt eksempel.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da-DK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Omform er en funktion, der kun er til rådighed med abonnement. Hvis du har et Office 365-abonnement, kan du prøve den selv via trinnene på næste slide.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da-DK" sz="1200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/>
              <a:t>Konfiguration af </a:t>
            </a:r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Omform</a:t>
            </a:r>
          </a:p>
        </p:txBody>
      </p:sp>
      <p:sp>
        <p:nvSpPr>
          <p:cNvPr id="30" name="Pladsholder til indhold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/>
              <a:t>Prøv det selv med disse to simple "planeter":</a:t>
            </a:r>
          </a:p>
        </p:txBody>
      </p:sp>
      <p:grpSp>
        <p:nvGrpSpPr>
          <p:cNvPr id="13" name="Gruppe 12" descr="Lille cirkel med tallet 1, som angiver trin 1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Ellipse 13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15" name="Tekstfelt 14" descr="Tallet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Pladsholder til indhold 17"/>
          <p:cNvSpPr txBox="1">
            <a:spLocks/>
          </p:cNvSpPr>
          <p:nvPr/>
        </p:nvSpPr>
        <p:spPr>
          <a:xfrm>
            <a:off x="1066040" y="1958189"/>
            <a:ext cx="2486328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Dupliker denne slide: Højreklik på slideminiaturen, og vælg</a:t>
            </a: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</a:t>
            </a:r>
            <a:r>
              <a:rPr lang="da-DK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Dupliker slide</a:t>
            </a: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Billede 1" descr="Genvejsmenu for slideminiature, der viser indstillingen Dupliker slid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391" y="1455491"/>
            <a:ext cx="1695136" cy="1803887"/>
          </a:xfrm>
          <a:prstGeom prst="rect">
            <a:avLst/>
          </a:prstGeom>
        </p:spPr>
      </p:pic>
      <p:grpSp>
        <p:nvGrpSpPr>
          <p:cNvPr id="18" name="Gruppe 17" descr="Lille cirkel med tallet 2, som angiver trin 2"/>
          <p:cNvGrpSpPr/>
          <p:nvPr/>
        </p:nvGrpSpPr>
        <p:grpSpPr bwMode="blackWhite">
          <a:xfrm>
            <a:off x="558723" y="2896735"/>
            <a:ext cx="558179" cy="409838"/>
            <a:chOff x="6953426" y="711274"/>
            <a:chExt cx="558179" cy="409838"/>
          </a:xfrm>
        </p:grpSpPr>
        <p:sp>
          <p:nvSpPr>
            <p:cNvPr id="23" name="Ellipse 22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24" name="Tekstfelt 23" descr="Tallet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Pladsholder til indhold 17"/>
          <p:cNvSpPr txBox="1">
            <a:spLocks/>
          </p:cNvSpPr>
          <p:nvPr/>
        </p:nvSpPr>
        <p:spPr>
          <a:xfrm>
            <a:off x="1066039" y="2936927"/>
            <a:ext cx="2567224" cy="1456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den anden af disse to identiske slides skal du ændre figurerne til højre på en eller anden måde (flyt, rediger størrelse, skift farve) og derefter gå til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Overgange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cs typeface="Segoe UI"/>
              </a:rPr>
              <a:t> &gt;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Omform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Billede 5" descr="Fanen Overgange, der viser omformsoverga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896" y="3159609"/>
            <a:ext cx="2468760" cy="1185923"/>
          </a:xfrm>
          <a:prstGeom prst="rect">
            <a:avLst/>
          </a:prstGeom>
        </p:spPr>
      </p:pic>
      <p:grpSp>
        <p:nvGrpSpPr>
          <p:cNvPr id="26" name="Gruppe 25" descr="Lille cirkel med tallet 3, som angiver trin 3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Ellipse 26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28" name="Tekstfelt 27" descr="Tallet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Pladsholder til indhold 17"/>
          <p:cNvSpPr txBox="1">
            <a:spLocks/>
          </p:cNvSpPr>
          <p:nvPr/>
        </p:nvSpPr>
        <p:spPr>
          <a:xfrm>
            <a:off x="1076799" y="4360521"/>
            <a:ext cx="2607097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Gå tilbage til den første af de to slides, og tryk på knappen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Slideshow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og vælg derefter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Afspil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at få vist din cirkelomformning.</a:t>
            </a:r>
          </a:p>
        </p:txBody>
      </p:sp>
      <p:pic>
        <p:nvPicPr>
          <p:cNvPr id="5" name="Billede 4" descr="Knappen Slideshow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079" y="4344232"/>
            <a:ext cx="2134319" cy="887084"/>
          </a:xfrm>
          <a:prstGeom prst="rect">
            <a:avLst/>
          </a:prstGeom>
        </p:spPr>
      </p:pic>
      <p:sp>
        <p:nvSpPr>
          <p:cNvPr id="17" name="Pladsholder til indhold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Tip: </a:t>
            </a:r>
            <a:r>
              <a:rPr lang="da-DK" dirty="0">
                <a:solidFill>
                  <a:srgbClr val="40404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Effektindstillinger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giver dig endnu flere indstillinger for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Omform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</p:txBody>
      </p:sp>
      <p:cxnSp>
        <p:nvCxnSpPr>
          <p:cNvPr id="20" name="Lige forbindelse 19" descr="Lysegrå linje, der adskiller Omform-tekst og -billeder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 descr="Stor blå cirkel med en lille lyseblå cirkel indeni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0" cap="none" spc="0" normalizeH="0" baseline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Ellipse 10" descr="Lille lyseblå cirkel inde i en stor mørkeblå cirkel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0" cap="none" spc="0" normalizeH="0" baseline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Samarbejde i realtid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da-DK" sz="120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Når du deler din præsentation med andre, kan du se dem arbejde sammen med dig på samme tid. </a:t>
            </a:r>
            <a:br>
              <a:rPr lang="da-DK" sz="120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da-DK" sz="120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da-DK" sz="120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Sådan fungerer det:</a:t>
            </a:r>
          </a:p>
        </p:txBody>
      </p:sp>
      <p:pic>
        <p:nvPicPr>
          <p:cNvPr id="11" name="Billede 10" descr="Ikon for deling viser antallet af personer, der arbejder på præsentationen 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984" y="2425111"/>
            <a:ext cx="3262550" cy="1475660"/>
          </a:xfrm>
          <a:prstGeom prst="rect">
            <a:avLst/>
          </a:prstGeom>
        </p:spPr>
      </p:pic>
      <p:grpSp>
        <p:nvGrpSpPr>
          <p:cNvPr id="33" name="Gruppe 32" descr="Lille cirkel med tallet 1, som angiver trin 1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Ellipse 33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5" name="Tekstfelt 34" descr="Tallet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Pladsholder til indhold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Vælg </a:t>
            </a:r>
            <a:r>
              <a:rPr lang="da-DK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Del</a:t>
            </a: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over båndet, eller brug genvejstasten </a:t>
            </a:r>
            <a:r>
              <a:rPr lang="da-DK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Alt-YU</a:t>
            </a: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for at invitere personer til at arbejde sammen med dig. Du kan gemme i skyen på dette tidspunkt.</a:t>
            </a:r>
          </a:p>
        </p:txBody>
      </p:sp>
      <p:pic>
        <p:nvPicPr>
          <p:cNvPr id="9" name="Billede 8" descr="Mærke, der viser, hvem der arbejder på en slid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1352" y="2434307"/>
            <a:ext cx="3841692" cy="2512928"/>
          </a:xfrm>
          <a:prstGeom prst="rect">
            <a:avLst/>
          </a:prstGeom>
        </p:spPr>
      </p:pic>
      <p:grpSp>
        <p:nvGrpSpPr>
          <p:cNvPr id="36" name="Gruppe 35" descr="Lille cirkel med tallet 2, som angiver trin 2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Ellipse 36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8" name="Tekstfelt 37" descr="Tallet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Pladsholder til indhold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Når der er andre i præsentationen, viser et mærke, hvem der er på hvilken slide ...</a:t>
            </a:r>
          </a:p>
        </p:txBody>
      </p:sp>
      <p:pic>
        <p:nvPicPr>
          <p:cNvPr id="12" name="Billede 11" descr="Mærke, der viser, at en del af sliden redigeres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9419" y="2350394"/>
            <a:ext cx="3563782" cy="2305344"/>
          </a:xfrm>
          <a:prstGeom prst="rect">
            <a:avLst/>
          </a:prstGeom>
        </p:spPr>
      </p:pic>
      <p:grpSp>
        <p:nvGrpSpPr>
          <p:cNvPr id="39" name="Gruppe 38" descr="Lille cirkel med tallet 3, som angiver trin 3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Ellipse 39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41" name="Tekstfelt 40" descr="Tallet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Pladsholder til indhold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 og den del af sliden, de redigerer.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Med Fortæl mig det er du ekspert</a:t>
            </a:r>
          </a:p>
        </p:txBody>
      </p:sp>
      <p:sp>
        <p:nvSpPr>
          <p:cNvPr id="38" name="Pladsholder til indhold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 feltet Fortæl mig det kan du finde den rette kommando, når du skal bruge den, så du kan spare tid og fokusere på dit arbejde.</a:t>
            </a:r>
            <a:b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Prøv det:</a:t>
            </a:r>
          </a:p>
        </p:txBody>
      </p:sp>
      <p:grpSp>
        <p:nvGrpSpPr>
          <p:cNvPr id="4" name="Gruppe 3" descr="Lille cirkel med tallet 1, som angiver trin 1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Ellipse 1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" name="Tekstfelt 2" descr="Tallet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29" name="Pladsholder til indhold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Markér </a:t>
            </a:r>
            <a:r>
              <a:rPr lang="da-DK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robotbilledet </a:t>
            </a:r>
            <a:r>
              <a:rPr lang="da-DK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til højre.</a:t>
            </a:r>
          </a:p>
        </p:txBody>
      </p:sp>
      <p:sp>
        <p:nvSpPr>
          <p:cNvPr id="25" name="Tekstfelt 16" descr="Vælg mig"/>
          <p:cNvSpPr txBox="1"/>
          <p:nvPr/>
        </p:nvSpPr>
        <p:spPr>
          <a:xfrm rot="21077122">
            <a:off x="5987577" y="1786605"/>
            <a:ext cx="1334770" cy="7777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da-DK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Segoe UI Semibold" panose="020B0702040204020203" pitchFamily="34" charset="0"/>
                <a:ea typeface="SimHei" panose="02010609060101010101" pitchFamily="49" charset="-122"/>
                <a:cs typeface="Times New Roman" panose="02020603050405020304" pitchFamily="18" charset="0"/>
              </a:rPr>
              <a:t>VÆLG MIG</a:t>
            </a:r>
            <a:endParaRPr lang="da-DK" sz="1200" b="1" kern="1400" dirty="0">
              <a:solidFill>
                <a:srgbClr val="D24726"/>
              </a:solidFill>
              <a:effectLst/>
              <a:latin typeface="Segoe UI Light" panose="020B0502040204020203" pitchFamily="34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" name="Billede 23" descr="Buet pil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Billede 22" descr="Robo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Gruppe 18" descr="Lille cirkel med tallet 2, som angiver trin 2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Ellipse 19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21" name="Tekstfelt 20" descr="Tallet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2" name="Pladsholder til indhold 17"/>
          <p:cNvSpPr txBox="1">
            <a:spLocks/>
          </p:cNvSpPr>
          <p:nvPr/>
        </p:nvSpPr>
        <p:spPr>
          <a:xfrm>
            <a:off x="1066039" y="3353185"/>
            <a:ext cx="3121671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Skriv </a:t>
            </a:r>
            <a:r>
              <a:rPr lang="da-DK" i="1" dirty="0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animation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feltet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Fortæl mig det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og vælg derefter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Tilføj animation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Billede 4" descr="Boksen Fortæl mig det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766" y="3410945"/>
            <a:ext cx="2106152" cy="220833"/>
          </a:xfrm>
          <a:prstGeom prst="rect">
            <a:avLst/>
          </a:prstGeom>
        </p:spPr>
      </p:pic>
      <p:grpSp>
        <p:nvGrpSpPr>
          <p:cNvPr id="31" name="Gruppe 30" descr="Lille cirkel med tallet 3, som angiver trin 3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Ellipse 31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3" name="Tekstfelt 32" descr="Tallet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34" name="Pladsholder til indhold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Vælg en animationseffekt, f.eks.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Zoom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og se, </a:t>
            </a:r>
            <a:b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hvad sker der.</a:t>
            </a: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>
                <a:latin typeface="Segoe UI Light" panose="020B0502040204020203" pitchFamily="34" charset="0"/>
                <a:cs typeface="Segoe UI Light" panose="020B0502040204020203" pitchFamily="34" charset="0"/>
              </a:rPr>
              <a:t>Udforsk uden at forlade dine slides</a:t>
            </a:r>
          </a:p>
        </p:txBody>
      </p:sp>
      <p:sp>
        <p:nvSpPr>
          <p:cNvPr id="16" name="Pladsholder til indhold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Smart opslag bringer research direkte ind i PowerPoint.</a:t>
            </a:r>
            <a:b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Prøv det </a:t>
            </a:r>
            <a:r>
              <a:rPr lang="da-DK" dirty="0"/>
              <a:t>(eksempel på engelsk)</a:t>
            </a: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Billede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08" y="2146704"/>
            <a:ext cx="11129521" cy="3193794"/>
          </a:xfrm>
          <a:prstGeom prst="rect">
            <a:avLst/>
          </a:prstGeom>
        </p:spPr>
      </p:pic>
      <p:grpSp>
        <p:nvGrpSpPr>
          <p:cNvPr id="33" name="Gruppe 32" descr="Lille cirkel med tallet 1, som angiver trin 1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Ellipse 33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5" name="Tekstfelt 34" descr="Tallet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Pladsholder til indhold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Højreklik på ordet </a:t>
            </a:r>
            <a:r>
              <a:rPr lang="da-DK" i="1" dirty="0" err="1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 følgende udtryk: </a:t>
            </a:r>
            <a:r>
              <a:rPr lang="da-DK" sz="1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da-DK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da-DK" sz="1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furniture</a:t>
            </a:r>
            <a:endParaRPr lang="da-DK" sz="1800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6" name="Gruppe 35" descr="Lille cirkel med tallet 2, som angiver trin 2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Ellipse 36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38" name="Tekstfelt 37" descr="Tallet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Pladsholder til indhold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da-DK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Vælg </a:t>
            </a:r>
            <a:r>
              <a:rPr lang="da-DK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Smart opslag</a:t>
            </a: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, og bemærk, at resultaterne er kontekstafhængige for den pågældende sætning og ikke </a:t>
            </a:r>
            <a:r>
              <a:rPr lang="da-DK" sz="1800" dirty="0">
                <a:latin typeface="Segoe UI" panose="020B0502040204020203" pitchFamily="34" charset="0"/>
                <a:cs typeface="Segoe UI" panose="020B0502040204020203" pitchFamily="34" charset="0"/>
              </a:rPr>
              <a:t>Microsoft Office-apps</a:t>
            </a: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da-DK" dirty="0">
              <a:solidFill>
                <a:srgbClr val="D2472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9" name="Gruppe 38" descr="Lille cirkel med tallet 3, som angiver trin 3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Ellipse 39" descr="Lille cirkel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a-DK"/>
            </a:p>
          </p:txBody>
        </p:sp>
        <p:sp>
          <p:nvSpPr>
            <p:cNvPr id="41" name="Tekstfelt 40" descr="Tallet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da-DK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Pladsholder til indhold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Prøv for sjov skyld Smart opslag igen ved at højreklikke på ordet </a:t>
            </a:r>
            <a:r>
              <a:rPr lang="da-DK" i="1" dirty="0" err="1">
                <a:solidFill>
                  <a:srgbClr val="D247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da-DK" dirty="0"/>
              <a:t> </a:t>
            </a:r>
            <a:r>
              <a:rPr lang="da-DK" dirty="0">
                <a:latin typeface="Segoe UI" panose="020B0502040204020203" pitchFamily="34" charset="0"/>
                <a:cs typeface="Segoe UI" panose="020B0502040204020203" pitchFamily="34" charset="0"/>
              </a:rPr>
              <a:t>på trin 2.</a:t>
            </a:r>
          </a:p>
          <a:p>
            <a:pPr marL="0" indent="0" rtl="0">
              <a:spcAft>
                <a:spcPts val="2000"/>
              </a:spcAft>
              <a:buNone/>
            </a:pPr>
            <a:endParaRPr lang="da-DK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VelkomstDo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684336_TF10001108" id="{743F5CBC-1A7E-4C3C-B38C-253212E504CB}" vid="{A151FC9E-07ED-4557-8464-7B4C6C89D6DC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51CA829-396E-46D1-B60F-985D3BA8782A}"/>
</file>

<file path=customXml/itemProps2.xml><?xml version="1.0" encoding="utf-8"?>
<ds:datastoreItem xmlns:ds="http://schemas.openxmlformats.org/officeDocument/2006/customXml" ds:itemID="{5B34B4E2-BBA4-43C6-99F8-A417587FF608}"/>
</file>

<file path=customXml/itemProps3.xml><?xml version="1.0" encoding="utf-8"?>
<ds:datastoreItem xmlns:ds="http://schemas.openxmlformats.org/officeDocument/2006/customXml" ds:itemID="{12391FE3-1D62-4572-B4E9-8AEE4BC58121}"/>
</file>

<file path=docProps/app.xml><?xml version="1.0" encoding="utf-8"?>
<Properties xmlns="http://schemas.openxmlformats.org/officeDocument/2006/extended-properties" xmlns:vt="http://schemas.openxmlformats.org/officeDocument/2006/docPropsVTypes">
  <Template>Velkommen til PowerPoint</Template>
  <TotalTime>38</TotalTime>
  <Words>609</Words>
  <Application>Microsoft Office PowerPoint</Application>
  <PresentationFormat>Widescreen</PresentationFormat>
  <Paragraphs>70</Paragraphs>
  <Slides>11</Slides>
  <Notes>9</Notes>
  <HiddenSlides>0</HiddenSlides>
  <MMClips>1</MMClips>
  <ScaleCrop>false</ScaleCrop>
  <HeadingPairs>
    <vt:vector size="6" baseType="variant">
      <vt:variant>
        <vt:lpstr>Benyttede skrifttyper</vt:lpstr>
      </vt:variant>
      <vt:variant>
        <vt:i4>7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9" baseType="lpstr">
      <vt:lpstr>SimHei</vt:lpstr>
      <vt:lpstr>Arial</vt:lpstr>
      <vt:lpstr>Calibri</vt:lpstr>
      <vt:lpstr>Segoe UI</vt:lpstr>
      <vt:lpstr>Segoe UI Light</vt:lpstr>
      <vt:lpstr>Segoe UI Semibold</vt:lpstr>
      <vt:lpstr>Times New Roman</vt:lpstr>
      <vt:lpstr>VelkomstDok</vt:lpstr>
      <vt:lpstr>Velkommen til PowerPoint</vt:lpstr>
      <vt:lpstr>Har du flere spørgsmål om PowerPoint?</vt:lpstr>
      <vt:lpstr>Designer hjælper med at få dit budskab igennem</vt:lpstr>
      <vt:lpstr>Sådan bruger du PowerPoint Designer</vt:lpstr>
      <vt:lpstr>Omform</vt:lpstr>
      <vt:lpstr>Konfiguration af Omform</vt:lpstr>
      <vt:lpstr>Samarbejde i realtid</vt:lpstr>
      <vt:lpstr>Med Fortæl mig det er du ekspert</vt:lpstr>
      <vt:lpstr>Udforsk uden at forlade dine slides</vt:lpstr>
      <vt:lpstr>Hurtig dataanlyse</vt:lpstr>
      <vt:lpstr>Hurtigudfyld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Velkommen til PowerPoint</dc:title>
  <dc:creator>Hans Hoffmann</dc:creator>
  <cp:keywords/>
  <cp:lastModifiedBy>Hans Hoffmann</cp:lastModifiedBy>
  <cp:revision>9</cp:revision>
  <dcterms:created xsi:type="dcterms:W3CDTF">2018-03-19T12:08:14Z</dcterms:created>
  <dcterms:modified xsi:type="dcterms:W3CDTF">2018-08-22T11:15:07Z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