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4"/>
  </p:sldMasterIdLst>
  <p:notesMasterIdLst>
    <p:notesMasterId r:id="rId11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52" autoAdjust="0"/>
    <p:restoredTop sz="86383" autoAdjust="0"/>
  </p:normalViewPr>
  <p:slideViewPr>
    <p:cSldViewPr>
      <p:cViewPr varScale="1">
        <p:scale>
          <a:sx n="71" d="100"/>
          <a:sy n="71" d="100"/>
        </p:scale>
        <p:origin x="55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5D085D9B-BE27-4521-8E30-379EB11B3F3B}"/>
    <pc:docChg chg="custSel modSld">
      <pc:chgData name="Hans Hoffmann" userId="f82980a9-f4f1-4452-b2c3-fdebc7f56ebe" providerId="ADAL" clId="{5D085D9B-BE27-4521-8E30-379EB11B3F3B}" dt="2017-12-20T22:43:05.278" v="17" actId="5793"/>
      <pc:docMkLst>
        <pc:docMk/>
      </pc:docMkLst>
      <pc:sldChg chg="modNotesTx">
        <pc:chgData name="Hans Hoffmann" userId="f82980a9-f4f1-4452-b2c3-fdebc7f56ebe" providerId="ADAL" clId="{5D085D9B-BE27-4521-8E30-379EB11B3F3B}" dt="2017-12-20T22:43:05.278" v="17" actId="5793"/>
        <pc:sldMkLst>
          <pc:docMk/>
          <pc:sldMk cId="0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8EDC7-D939-4AD9-9D17-0EC147C95147}" type="datetimeFigureOut">
              <a:rPr lang="da-DK" smtClean="0"/>
              <a:pPr/>
              <a:t>27-07-2018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E13E-AF4E-40B5-A6E0-5164F92D3FBB}" type="slidenum">
              <a:rPr lang="da-DK" smtClean="0"/>
              <a:pPr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6878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3827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a-DK"/>
              <a:t>Vi vil formodentlig</a:t>
            </a:r>
            <a:r>
              <a:rPr lang="da-DK" baseline="0"/>
              <a:t> have behov for, at ansætte 3 ekstra salgsassistenter til 1. kvartal næste år.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75871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/>
              <a:t>De butiksansvarlige vil blive tilbudt ekstra</a:t>
            </a:r>
            <a:r>
              <a:rPr lang="da-DK" baseline="0"/>
              <a:t> pensionsordning på 5%.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9125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aseline="0"/>
              <a:t>Salgsassisternene påregne noget overarbejde i ferieperioder og ved højtider.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2049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/>
              <a:t>Der vil kunne vælges en firmabil til en værdi af maks kr. 300.000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AE13E-AF4E-40B5-A6E0-5164F92D3FBB}" type="slidenum">
              <a:rPr lang="da-DK" smtClean="0"/>
              <a:pPr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8514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28D2E0-E6DE-4F58-8C2A-185E269EED5E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4214CDB-1BDC-4AE0-9F82-A9C928FDD2BC}" type="slidenum">
              <a:rPr lang="da-DK" smtClean="0"/>
              <a:t>‹#›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05909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0308177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1923183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2112260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527864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5271880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021149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582283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6201114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006437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8D2E0-E6DE-4F58-8C2A-185E269EED5E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4CDB-1BDC-4AE0-9F82-A9C928FDD2B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6940896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928D2E0-E6DE-4F58-8C2A-185E269EED5E}" type="datetimeFigureOut">
              <a:rPr lang="da-DK" smtClean="0"/>
              <a:t>27-07-2018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64214CDB-1BDC-4AE0-9F82-A9C928FDD2BC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78300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4. Kvartal 2013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Følgende stillinger skal opslås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Butiksansvarlige </a:t>
            </a:r>
          </a:p>
          <a:p>
            <a:pPr lvl="1"/>
            <a:r>
              <a:rPr lang="da-DK"/>
              <a:t>Jylland</a:t>
            </a:r>
          </a:p>
          <a:p>
            <a:pPr lvl="1"/>
            <a:r>
              <a:rPr lang="da-DK"/>
              <a:t>Fyn</a:t>
            </a:r>
          </a:p>
          <a:p>
            <a:r>
              <a:rPr lang="da-DK"/>
              <a:t>7 Salgsassistenter </a:t>
            </a:r>
          </a:p>
          <a:p>
            <a:pPr lvl="1"/>
            <a:r>
              <a:rPr lang="da-DK"/>
              <a:t>Butik i Bogense</a:t>
            </a:r>
          </a:p>
          <a:p>
            <a:pPr lvl="1"/>
            <a:r>
              <a:rPr lang="da-DK"/>
              <a:t>Butik i Odense</a:t>
            </a:r>
          </a:p>
          <a:p>
            <a:pPr lvl="1"/>
            <a:r>
              <a:rPr lang="da-DK"/>
              <a:t>Butik i Middelfart</a:t>
            </a:r>
          </a:p>
          <a:p>
            <a:r>
              <a:rPr lang="da-DK"/>
              <a:t>Marketingskoordinator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Butiksansvarlige for Jylland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Besøge VideoBusters butikker</a:t>
            </a:r>
          </a:p>
          <a:p>
            <a:pPr lvl="1"/>
            <a:r>
              <a:rPr lang="da-DK"/>
              <a:t>Jylland</a:t>
            </a:r>
          </a:p>
          <a:p>
            <a:pPr lvl="1"/>
            <a:r>
              <a:rPr lang="da-DK"/>
              <a:t>Fyn</a:t>
            </a:r>
          </a:p>
          <a:p>
            <a:r>
              <a:rPr lang="da-DK"/>
              <a:t>Afholde medarbejdersamtaler</a:t>
            </a:r>
          </a:p>
          <a:p>
            <a:r>
              <a:rPr lang="da-DK"/>
              <a:t>Kontrollere butiksindretning</a:t>
            </a:r>
          </a:p>
          <a:p>
            <a:r>
              <a:rPr lang="da-DK"/>
              <a:t>Kontrollere varelager</a:t>
            </a:r>
          </a:p>
          <a:p>
            <a:r>
              <a:rPr lang="da-DK"/>
              <a:t>Kontrollere økonomien</a:t>
            </a:r>
          </a:p>
          <a:p>
            <a:r>
              <a:rPr lang="da-DK"/>
              <a:t>Attraktiv løn</a:t>
            </a:r>
          </a:p>
          <a:p>
            <a:r>
              <a:rPr lang="da-DK"/>
              <a:t>Firmabil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Salgsassistenter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Betjene kunder</a:t>
            </a:r>
          </a:p>
          <a:p>
            <a:r>
              <a:rPr lang="da-DK"/>
              <a:t>Sætte film på hylder</a:t>
            </a:r>
          </a:p>
          <a:p>
            <a:r>
              <a:rPr lang="da-DK"/>
              <a:t>Kontrollere beholdningen af film</a:t>
            </a:r>
          </a:p>
          <a:p>
            <a:pPr lvl="1"/>
            <a:r>
              <a:rPr lang="da-DK"/>
              <a:t>Bestille film hjem</a:t>
            </a:r>
          </a:p>
          <a:p>
            <a:r>
              <a:rPr lang="da-DK"/>
              <a:t>Fleksible arbejdstider</a:t>
            </a:r>
          </a:p>
          <a:p>
            <a:r>
              <a:rPr lang="da-DK"/>
              <a:t>God løn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Marketingkoordinator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Ansvarlig for markedsføring	</a:t>
            </a:r>
          </a:p>
          <a:p>
            <a:pPr lvl="1"/>
            <a:r>
              <a:rPr lang="da-DK"/>
              <a:t>Annoncer</a:t>
            </a:r>
          </a:p>
          <a:p>
            <a:pPr lvl="1"/>
            <a:r>
              <a:rPr lang="da-DK"/>
              <a:t>Direct mail</a:t>
            </a:r>
          </a:p>
          <a:p>
            <a:pPr lvl="1"/>
            <a:r>
              <a:rPr lang="da-DK"/>
              <a:t>Kampagner</a:t>
            </a:r>
          </a:p>
          <a:p>
            <a:pPr lvl="1"/>
            <a:r>
              <a:rPr lang="da-DK"/>
              <a:t>Konkurrencer</a:t>
            </a:r>
          </a:p>
          <a:p>
            <a:r>
              <a:rPr lang="da-DK"/>
              <a:t>Attraktiv løn</a:t>
            </a:r>
          </a:p>
          <a:p>
            <a:r>
              <a:rPr lang="da-DK"/>
              <a:t>Firmabil</a:t>
            </a:r>
          </a:p>
          <a:p>
            <a:pPr lvl="1"/>
            <a:endParaRPr lang="da-DK"/>
          </a:p>
          <a:p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Ansøgninger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Vi ser frem til nye og dygtige medarbejdere!</a:t>
            </a:r>
            <a:endParaRPr lang="da-DK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FB3E58-FF09-4996-8511-62BDBFA9DA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7EC352-AA9E-482A-9B25-CB60845CA7C7}">
  <ds:schemaRefs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ea42722d-5f09-4047-92fd-fc0cc5ccbc5d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C7F6BE7-AAE0-487D-A427-AF83C401FDC2}"/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201</TotalTime>
  <Words>133</Words>
  <Application>Microsoft Office PowerPoint</Application>
  <PresentationFormat>Widescreen</PresentationFormat>
  <Paragraphs>47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Corbel</vt:lpstr>
      <vt:lpstr>Basis</vt:lpstr>
      <vt:lpstr>Jobopslag</vt:lpstr>
      <vt:lpstr>Følgende stillinger skal opslås</vt:lpstr>
      <vt:lpstr>Butiksansvarlige for Jylland</vt:lpstr>
      <vt:lpstr>Salgsassistenter</vt:lpstr>
      <vt:lpstr>Marketingkoordinator</vt:lpstr>
      <vt:lpstr>Ansøgninger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Hans Hoffmann</cp:lastModifiedBy>
  <cp:revision>21</cp:revision>
  <dcterms:created xsi:type="dcterms:W3CDTF">2007-06-12T08:13:55Z</dcterms:created>
  <dcterms:modified xsi:type="dcterms:W3CDTF">2018-07-27T09:34:15Z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