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56" r:id="rId5"/>
    <p:sldId id="259" r:id="rId6"/>
    <p:sldId id="258" r:id="rId7"/>
    <p:sldId id="257" r:id="rId8"/>
  </p:sldIdLst>
  <p:sldSz cx="12192000" cy="6858000"/>
  <p:notesSz cx="6858000" cy="9144000"/>
  <p:defaultTextStyle>
    <a:defPPr>
      <a:defRPr lang="da-D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28" autoAdjust="0"/>
    <p:restoredTop sz="94660"/>
  </p:normalViewPr>
  <p:slideViewPr>
    <p:cSldViewPr snapToGrid="0">
      <p:cViewPr varScale="1">
        <p:scale>
          <a:sx n="87" d="100"/>
          <a:sy n="87" d="100"/>
        </p:scale>
        <p:origin x="523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28A0CD7-7C6C-4F57-8459-F6610D482FD4}" type="doc">
      <dgm:prSet loTypeId="urn:microsoft.com/office/officeart/2005/8/layout/pyramid1" loCatId="pyramid" qsTypeId="urn:microsoft.com/office/officeart/2005/8/quickstyle/simple5" qsCatId="simple" csTypeId="urn:microsoft.com/office/officeart/2005/8/colors/colorful1" csCatId="colorful"/>
      <dgm:spPr/>
      <dgm:t>
        <a:bodyPr/>
        <a:lstStyle/>
        <a:p>
          <a:endParaRPr lang="da-DK"/>
        </a:p>
      </dgm:t>
    </dgm:pt>
    <dgm:pt modelId="{4D45C6B5-29B8-458D-811F-264213440074}">
      <dgm:prSet/>
      <dgm:spPr/>
      <dgm:t>
        <a:bodyPr/>
        <a:lstStyle/>
        <a:p>
          <a:r>
            <a:rPr lang="da-DK"/>
            <a:t>SR</a:t>
          </a:r>
        </a:p>
      </dgm:t>
    </dgm:pt>
    <dgm:pt modelId="{D5E60D24-B03C-4FFD-9E28-19796F2BBFE9}" type="parTrans" cxnId="{5A81F308-3440-44BA-B428-E941572B8F55}">
      <dgm:prSet/>
      <dgm:spPr/>
      <dgm:t>
        <a:bodyPr/>
        <a:lstStyle/>
        <a:p>
          <a:endParaRPr lang="da-DK"/>
        </a:p>
      </dgm:t>
    </dgm:pt>
    <dgm:pt modelId="{27805DC7-0147-478E-90E6-06BE4B34B872}" type="sibTrans" cxnId="{5A81F308-3440-44BA-B428-E941572B8F55}">
      <dgm:prSet/>
      <dgm:spPr/>
      <dgm:t>
        <a:bodyPr/>
        <a:lstStyle/>
        <a:p>
          <a:endParaRPr lang="da-DK"/>
        </a:p>
      </dgm:t>
    </dgm:pt>
    <dgm:pt modelId="{C6F295EB-FD43-4F0A-8120-5A8A14B7882C}">
      <dgm:prSet/>
      <dgm:spPr/>
      <dgm:t>
        <a:bodyPr/>
        <a:lstStyle/>
        <a:p>
          <a:r>
            <a:rPr lang="da-DK"/>
            <a:t>Transcendens</a:t>
          </a:r>
        </a:p>
      </dgm:t>
    </dgm:pt>
    <dgm:pt modelId="{DB8B4C4A-2098-4FF2-A0FF-FFB8C42903C1}" type="parTrans" cxnId="{78ABD62D-3310-4379-951E-A25FDA7F3AC3}">
      <dgm:prSet/>
      <dgm:spPr/>
      <dgm:t>
        <a:bodyPr/>
        <a:lstStyle/>
        <a:p>
          <a:endParaRPr lang="da-DK"/>
        </a:p>
      </dgm:t>
    </dgm:pt>
    <dgm:pt modelId="{7619C933-C629-450E-9D0D-ED14B56A1623}" type="sibTrans" cxnId="{78ABD62D-3310-4379-951E-A25FDA7F3AC3}">
      <dgm:prSet/>
      <dgm:spPr/>
      <dgm:t>
        <a:bodyPr/>
        <a:lstStyle/>
        <a:p>
          <a:endParaRPr lang="da-DK"/>
        </a:p>
      </dgm:t>
    </dgm:pt>
    <dgm:pt modelId="{F60AACFF-FEA6-40D8-9779-41D12C012371}">
      <dgm:prSet/>
      <dgm:spPr/>
      <dgm:t>
        <a:bodyPr/>
        <a:lstStyle/>
        <a:p>
          <a:r>
            <a:rPr lang="da-DK"/>
            <a:t>Selvaktualisering</a:t>
          </a:r>
        </a:p>
      </dgm:t>
    </dgm:pt>
    <dgm:pt modelId="{2F86252B-BED0-40F8-B3E7-CA1FB490DF15}" type="parTrans" cxnId="{F131DA81-0A6B-4FB7-AF36-D33ABEAA0BAD}">
      <dgm:prSet/>
      <dgm:spPr/>
      <dgm:t>
        <a:bodyPr/>
        <a:lstStyle/>
        <a:p>
          <a:endParaRPr lang="da-DK"/>
        </a:p>
      </dgm:t>
    </dgm:pt>
    <dgm:pt modelId="{A667AC94-4400-4DB7-96B6-6597CE35A44B}" type="sibTrans" cxnId="{F131DA81-0A6B-4FB7-AF36-D33ABEAA0BAD}">
      <dgm:prSet/>
      <dgm:spPr/>
      <dgm:t>
        <a:bodyPr/>
        <a:lstStyle/>
        <a:p>
          <a:endParaRPr lang="da-DK"/>
        </a:p>
      </dgm:t>
    </dgm:pt>
    <dgm:pt modelId="{55E9F3C2-42FB-4D88-AEB2-8A1B8243C3A9}">
      <dgm:prSet/>
      <dgm:spPr/>
      <dgm:t>
        <a:bodyPr/>
        <a:lstStyle/>
        <a:p>
          <a:r>
            <a:rPr lang="da-DK"/>
            <a:t>Selvværdsbehov</a:t>
          </a:r>
        </a:p>
      </dgm:t>
    </dgm:pt>
    <dgm:pt modelId="{02EB2B86-663C-42F9-9997-251475794DEC}" type="parTrans" cxnId="{E57DFF3F-61EC-4730-97C3-064FE755AB87}">
      <dgm:prSet/>
      <dgm:spPr/>
      <dgm:t>
        <a:bodyPr/>
        <a:lstStyle/>
        <a:p>
          <a:endParaRPr lang="da-DK"/>
        </a:p>
      </dgm:t>
    </dgm:pt>
    <dgm:pt modelId="{5CA45E5B-1732-49A6-A6D5-C3A692BA835B}" type="sibTrans" cxnId="{E57DFF3F-61EC-4730-97C3-064FE755AB87}">
      <dgm:prSet/>
      <dgm:spPr/>
      <dgm:t>
        <a:bodyPr/>
        <a:lstStyle/>
        <a:p>
          <a:endParaRPr lang="da-DK"/>
        </a:p>
      </dgm:t>
    </dgm:pt>
    <dgm:pt modelId="{B2FD8A4E-6AF9-4769-AC0B-253AFF89BFF5}">
      <dgm:prSet/>
      <dgm:spPr/>
      <dgm:t>
        <a:bodyPr/>
        <a:lstStyle/>
        <a:p>
          <a:r>
            <a:rPr lang="da-DK"/>
            <a:t>Kærligheds- og tilknytningsbehov</a:t>
          </a:r>
        </a:p>
      </dgm:t>
    </dgm:pt>
    <dgm:pt modelId="{88C3360A-37ED-45B6-925F-BBAEA1543C63}" type="parTrans" cxnId="{D66D24DB-9CFA-44E9-A1ED-F8EA74E2D7FA}">
      <dgm:prSet/>
      <dgm:spPr/>
      <dgm:t>
        <a:bodyPr/>
        <a:lstStyle/>
        <a:p>
          <a:endParaRPr lang="da-DK"/>
        </a:p>
      </dgm:t>
    </dgm:pt>
    <dgm:pt modelId="{5233AC38-371F-4EFA-B3AB-AD0208268E01}" type="sibTrans" cxnId="{D66D24DB-9CFA-44E9-A1ED-F8EA74E2D7FA}">
      <dgm:prSet/>
      <dgm:spPr/>
      <dgm:t>
        <a:bodyPr/>
        <a:lstStyle/>
        <a:p>
          <a:endParaRPr lang="da-DK"/>
        </a:p>
      </dgm:t>
    </dgm:pt>
    <dgm:pt modelId="{B9E739E9-3112-4F0B-AC77-B1438DBC4082}">
      <dgm:prSet/>
      <dgm:spPr/>
      <dgm:t>
        <a:bodyPr/>
        <a:lstStyle/>
        <a:p>
          <a:r>
            <a:rPr lang="da-DK"/>
            <a:t>Sikkerhedsbehov</a:t>
          </a:r>
        </a:p>
      </dgm:t>
    </dgm:pt>
    <dgm:pt modelId="{2E0FA3FF-FAE8-4475-807A-8D14FF24A4A8}" type="parTrans" cxnId="{E5B1C507-F7B7-47B6-ADFF-2F1BB24B18AF}">
      <dgm:prSet/>
      <dgm:spPr/>
      <dgm:t>
        <a:bodyPr/>
        <a:lstStyle/>
        <a:p>
          <a:endParaRPr lang="da-DK"/>
        </a:p>
      </dgm:t>
    </dgm:pt>
    <dgm:pt modelId="{D7B27FB5-3D47-4165-8EC4-5682BA59B0E6}" type="sibTrans" cxnId="{E5B1C507-F7B7-47B6-ADFF-2F1BB24B18AF}">
      <dgm:prSet/>
      <dgm:spPr/>
      <dgm:t>
        <a:bodyPr/>
        <a:lstStyle/>
        <a:p>
          <a:endParaRPr lang="da-DK"/>
        </a:p>
      </dgm:t>
    </dgm:pt>
    <dgm:pt modelId="{0FC87DD5-4BB1-4156-81E8-1C89EBA94F7E}">
      <dgm:prSet/>
      <dgm:spPr/>
      <dgm:t>
        <a:bodyPr/>
        <a:lstStyle/>
        <a:p>
          <a:r>
            <a:rPr lang="da-DK"/>
            <a:t>Fysiologiske behov</a:t>
          </a:r>
        </a:p>
      </dgm:t>
    </dgm:pt>
    <dgm:pt modelId="{953CFC37-589B-4548-8712-124870C9314B}" type="parTrans" cxnId="{CFB5B1D3-2AFF-4652-8687-FE21C08A4B92}">
      <dgm:prSet/>
      <dgm:spPr/>
      <dgm:t>
        <a:bodyPr/>
        <a:lstStyle/>
        <a:p>
          <a:endParaRPr lang="da-DK"/>
        </a:p>
      </dgm:t>
    </dgm:pt>
    <dgm:pt modelId="{CE0F2956-3E48-46AD-9F8D-1DBF50224C77}" type="sibTrans" cxnId="{CFB5B1D3-2AFF-4652-8687-FE21C08A4B92}">
      <dgm:prSet/>
      <dgm:spPr/>
      <dgm:t>
        <a:bodyPr/>
        <a:lstStyle/>
        <a:p>
          <a:endParaRPr lang="da-DK"/>
        </a:p>
      </dgm:t>
    </dgm:pt>
    <dgm:pt modelId="{BD8C4DB6-E7E4-4C36-BAD5-6018B5584370}" type="pres">
      <dgm:prSet presAssocID="{528A0CD7-7C6C-4F57-8459-F6610D482FD4}" presName="Name0" presStyleCnt="0">
        <dgm:presLayoutVars>
          <dgm:dir/>
          <dgm:animLvl val="lvl"/>
          <dgm:resizeHandles val="exact"/>
        </dgm:presLayoutVars>
      </dgm:prSet>
      <dgm:spPr/>
    </dgm:pt>
    <dgm:pt modelId="{D4A53ABA-7824-4331-AF96-8E5B2C36AE9C}" type="pres">
      <dgm:prSet presAssocID="{4D45C6B5-29B8-458D-811F-264213440074}" presName="Name8" presStyleCnt="0"/>
      <dgm:spPr/>
    </dgm:pt>
    <dgm:pt modelId="{581F0491-3793-4EAF-AB9A-5DDE0A9DCCCE}" type="pres">
      <dgm:prSet presAssocID="{4D45C6B5-29B8-458D-811F-264213440074}" presName="level" presStyleLbl="node1" presStyleIdx="0" presStyleCnt="7">
        <dgm:presLayoutVars>
          <dgm:chMax val="1"/>
          <dgm:bulletEnabled val="1"/>
        </dgm:presLayoutVars>
      </dgm:prSet>
      <dgm:spPr/>
    </dgm:pt>
    <dgm:pt modelId="{AF604E9B-E6AF-4D2C-8192-F04258977C9F}" type="pres">
      <dgm:prSet presAssocID="{4D45C6B5-29B8-458D-811F-264213440074}" presName="levelTx" presStyleLbl="revTx" presStyleIdx="0" presStyleCnt="0">
        <dgm:presLayoutVars>
          <dgm:chMax val="1"/>
          <dgm:bulletEnabled val="1"/>
        </dgm:presLayoutVars>
      </dgm:prSet>
      <dgm:spPr/>
    </dgm:pt>
    <dgm:pt modelId="{9958DF09-5B0C-4E57-A432-6FCBD7A1E92B}" type="pres">
      <dgm:prSet presAssocID="{C6F295EB-FD43-4F0A-8120-5A8A14B7882C}" presName="Name8" presStyleCnt="0"/>
      <dgm:spPr/>
    </dgm:pt>
    <dgm:pt modelId="{41A3D202-F412-411B-A878-A34D7768D7CB}" type="pres">
      <dgm:prSet presAssocID="{C6F295EB-FD43-4F0A-8120-5A8A14B7882C}" presName="level" presStyleLbl="node1" presStyleIdx="1" presStyleCnt="7">
        <dgm:presLayoutVars>
          <dgm:chMax val="1"/>
          <dgm:bulletEnabled val="1"/>
        </dgm:presLayoutVars>
      </dgm:prSet>
      <dgm:spPr/>
    </dgm:pt>
    <dgm:pt modelId="{76F9D368-94D6-4DAA-9157-4A69CBE7FACE}" type="pres">
      <dgm:prSet presAssocID="{C6F295EB-FD43-4F0A-8120-5A8A14B7882C}" presName="levelTx" presStyleLbl="revTx" presStyleIdx="0" presStyleCnt="0">
        <dgm:presLayoutVars>
          <dgm:chMax val="1"/>
          <dgm:bulletEnabled val="1"/>
        </dgm:presLayoutVars>
      </dgm:prSet>
      <dgm:spPr/>
    </dgm:pt>
    <dgm:pt modelId="{DD62C13D-74D5-4C7D-A6EC-2E0557FE1E5A}" type="pres">
      <dgm:prSet presAssocID="{F60AACFF-FEA6-40D8-9779-41D12C012371}" presName="Name8" presStyleCnt="0"/>
      <dgm:spPr/>
    </dgm:pt>
    <dgm:pt modelId="{86660ACF-D6AE-467C-B25A-29BD03F7913D}" type="pres">
      <dgm:prSet presAssocID="{F60AACFF-FEA6-40D8-9779-41D12C012371}" presName="level" presStyleLbl="node1" presStyleIdx="2" presStyleCnt="7">
        <dgm:presLayoutVars>
          <dgm:chMax val="1"/>
          <dgm:bulletEnabled val="1"/>
        </dgm:presLayoutVars>
      </dgm:prSet>
      <dgm:spPr/>
    </dgm:pt>
    <dgm:pt modelId="{789488AE-B88D-4BFE-9804-D3AA1E66050C}" type="pres">
      <dgm:prSet presAssocID="{F60AACFF-FEA6-40D8-9779-41D12C012371}" presName="levelTx" presStyleLbl="revTx" presStyleIdx="0" presStyleCnt="0">
        <dgm:presLayoutVars>
          <dgm:chMax val="1"/>
          <dgm:bulletEnabled val="1"/>
        </dgm:presLayoutVars>
      </dgm:prSet>
      <dgm:spPr/>
    </dgm:pt>
    <dgm:pt modelId="{1DA185C5-10A9-40E7-A15E-27C331CBC71C}" type="pres">
      <dgm:prSet presAssocID="{55E9F3C2-42FB-4D88-AEB2-8A1B8243C3A9}" presName="Name8" presStyleCnt="0"/>
      <dgm:spPr/>
    </dgm:pt>
    <dgm:pt modelId="{AC709D6B-299D-4398-9379-D9E6E5552C7A}" type="pres">
      <dgm:prSet presAssocID="{55E9F3C2-42FB-4D88-AEB2-8A1B8243C3A9}" presName="level" presStyleLbl="node1" presStyleIdx="3" presStyleCnt="7">
        <dgm:presLayoutVars>
          <dgm:chMax val="1"/>
          <dgm:bulletEnabled val="1"/>
        </dgm:presLayoutVars>
      </dgm:prSet>
      <dgm:spPr/>
    </dgm:pt>
    <dgm:pt modelId="{D5ACB429-A62D-4C30-B397-283C4BDF74E4}" type="pres">
      <dgm:prSet presAssocID="{55E9F3C2-42FB-4D88-AEB2-8A1B8243C3A9}" presName="levelTx" presStyleLbl="revTx" presStyleIdx="0" presStyleCnt="0">
        <dgm:presLayoutVars>
          <dgm:chMax val="1"/>
          <dgm:bulletEnabled val="1"/>
        </dgm:presLayoutVars>
      </dgm:prSet>
      <dgm:spPr/>
    </dgm:pt>
    <dgm:pt modelId="{11FB22D0-FEDD-46F4-94E3-4EEF47FD43A0}" type="pres">
      <dgm:prSet presAssocID="{B2FD8A4E-6AF9-4769-AC0B-253AFF89BFF5}" presName="Name8" presStyleCnt="0"/>
      <dgm:spPr/>
    </dgm:pt>
    <dgm:pt modelId="{DFCB687B-F5BC-409E-81E4-F2A85E7F4B01}" type="pres">
      <dgm:prSet presAssocID="{B2FD8A4E-6AF9-4769-AC0B-253AFF89BFF5}" presName="level" presStyleLbl="node1" presStyleIdx="4" presStyleCnt="7">
        <dgm:presLayoutVars>
          <dgm:chMax val="1"/>
          <dgm:bulletEnabled val="1"/>
        </dgm:presLayoutVars>
      </dgm:prSet>
      <dgm:spPr/>
    </dgm:pt>
    <dgm:pt modelId="{2B271887-2FEE-4EC2-A675-ADC0DAA743AD}" type="pres">
      <dgm:prSet presAssocID="{B2FD8A4E-6AF9-4769-AC0B-253AFF89BFF5}" presName="levelTx" presStyleLbl="revTx" presStyleIdx="0" presStyleCnt="0">
        <dgm:presLayoutVars>
          <dgm:chMax val="1"/>
          <dgm:bulletEnabled val="1"/>
        </dgm:presLayoutVars>
      </dgm:prSet>
      <dgm:spPr/>
    </dgm:pt>
    <dgm:pt modelId="{CA9FF024-6175-41D6-BD51-80ED0BB79E10}" type="pres">
      <dgm:prSet presAssocID="{B9E739E9-3112-4F0B-AC77-B1438DBC4082}" presName="Name8" presStyleCnt="0"/>
      <dgm:spPr/>
    </dgm:pt>
    <dgm:pt modelId="{79F97FD1-9AF8-4D3A-BFB2-08BB4983FEA3}" type="pres">
      <dgm:prSet presAssocID="{B9E739E9-3112-4F0B-AC77-B1438DBC4082}" presName="level" presStyleLbl="node1" presStyleIdx="5" presStyleCnt="7">
        <dgm:presLayoutVars>
          <dgm:chMax val="1"/>
          <dgm:bulletEnabled val="1"/>
        </dgm:presLayoutVars>
      </dgm:prSet>
      <dgm:spPr/>
    </dgm:pt>
    <dgm:pt modelId="{61311671-96E2-4B50-90D6-E840CD5D12F2}" type="pres">
      <dgm:prSet presAssocID="{B9E739E9-3112-4F0B-AC77-B1438DBC4082}" presName="levelTx" presStyleLbl="revTx" presStyleIdx="0" presStyleCnt="0">
        <dgm:presLayoutVars>
          <dgm:chMax val="1"/>
          <dgm:bulletEnabled val="1"/>
        </dgm:presLayoutVars>
      </dgm:prSet>
      <dgm:spPr/>
    </dgm:pt>
    <dgm:pt modelId="{854BCCAD-83A2-42E7-A604-8835FA23063B}" type="pres">
      <dgm:prSet presAssocID="{0FC87DD5-4BB1-4156-81E8-1C89EBA94F7E}" presName="Name8" presStyleCnt="0"/>
      <dgm:spPr/>
    </dgm:pt>
    <dgm:pt modelId="{CD7CEE6C-4D0F-4C6E-A28C-091E27191B29}" type="pres">
      <dgm:prSet presAssocID="{0FC87DD5-4BB1-4156-81E8-1C89EBA94F7E}" presName="level" presStyleLbl="node1" presStyleIdx="6" presStyleCnt="7">
        <dgm:presLayoutVars>
          <dgm:chMax val="1"/>
          <dgm:bulletEnabled val="1"/>
        </dgm:presLayoutVars>
      </dgm:prSet>
      <dgm:spPr/>
    </dgm:pt>
    <dgm:pt modelId="{80951DB8-F945-48E8-BBEC-22E8CEB3BD4C}" type="pres">
      <dgm:prSet presAssocID="{0FC87DD5-4BB1-4156-81E8-1C89EBA94F7E}" presName="levelTx" presStyleLbl="revTx" presStyleIdx="0" presStyleCnt="0">
        <dgm:presLayoutVars>
          <dgm:chMax val="1"/>
          <dgm:bulletEnabled val="1"/>
        </dgm:presLayoutVars>
      </dgm:prSet>
      <dgm:spPr/>
    </dgm:pt>
  </dgm:ptLst>
  <dgm:cxnLst>
    <dgm:cxn modelId="{EFBB1E01-E519-4665-A75A-61DFE075D48F}" type="presOf" srcId="{B2FD8A4E-6AF9-4769-AC0B-253AFF89BFF5}" destId="{DFCB687B-F5BC-409E-81E4-F2A85E7F4B01}" srcOrd="0" destOrd="0" presId="urn:microsoft.com/office/officeart/2005/8/layout/pyramid1"/>
    <dgm:cxn modelId="{4007F005-2AE7-4803-8988-0CE58B32A3C3}" type="presOf" srcId="{0FC87DD5-4BB1-4156-81E8-1C89EBA94F7E}" destId="{80951DB8-F945-48E8-BBEC-22E8CEB3BD4C}" srcOrd="1" destOrd="0" presId="urn:microsoft.com/office/officeart/2005/8/layout/pyramid1"/>
    <dgm:cxn modelId="{E5B1C507-F7B7-47B6-ADFF-2F1BB24B18AF}" srcId="{528A0CD7-7C6C-4F57-8459-F6610D482FD4}" destId="{B9E739E9-3112-4F0B-AC77-B1438DBC4082}" srcOrd="5" destOrd="0" parTransId="{2E0FA3FF-FAE8-4475-807A-8D14FF24A4A8}" sibTransId="{D7B27FB5-3D47-4165-8EC4-5682BA59B0E6}"/>
    <dgm:cxn modelId="{5A81F308-3440-44BA-B428-E941572B8F55}" srcId="{528A0CD7-7C6C-4F57-8459-F6610D482FD4}" destId="{4D45C6B5-29B8-458D-811F-264213440074}" srcOrd="0" destOrd="0" parTransId="{D5E60D24-B03C-4FFD-9E28-19796F2BBFE9}" sibTransId="{27805DC7-0147-478E-90E6-06BE4B34B872}"/>
    <dgm:cxn modelId="{A6FD1017-DAD9-4B7B-94B3-39FF3408B172}" type="presOf" srcId="{C6F295EB-FD43-4F0A-8120-5A8A14B7882C}" destId="{41A3D202-F412-411B-A878-A34D7768D7CB}" srcOrd="0" destOrd="0" presId="urn:microsoft.com/office/officeart/2005/8/layout/pyramid1"/>
    <dgm:cxn modelId="{4C52221E-FD82-4802-87B3-FFA33666ADD8}" type="presOf" srcId="{C6F295EB-FD43-4F0A-8120-5A8A14B7882C}" destId="{76F9D368-94D6-4DAA-9157-4A69CBE7FACE}" srcOrd="1" destOrd="0" presId="urn:microsoft.com/office/officeart/2005/8/layout/pyramid1"/>
    <dgm:cxn modelId="{9F691A2D-6182-419F-B0A7-C6AD06D16D9F}" type="presOf" srcId="{B9E739E9-3112-4F0B-AC77-B1438DBC4082}" destId="{61311671-96E2-4B50-90D6-E840CD5D12F2}" srcOrd="1" destOrd="0" presId="urn:microsoft.com/office/officeart/2005/8/layout/pyramid1"/>
    <dgm:cxn modelId="{78ABD62D-3310-4379-951E-A25FDA7F3AC3}" srcId="{528A0CD7-7C6C-4F57-8459-F6610D482FD4}" destId="{C6F295EB-FD43-4F0A-8120-5A8A14B7882C}" srcOrd="1" destOrd="0" parTransId="{DB8B4C4A-2098-4FF2-A0FF-FFB8C42903C1}" sibTransId="{7619C933-C629-450E-9D0D-ED14B56A1623}"/>
    <dgm:cxn modelId="{E57DFF3F-61EC-4730-97C3-064FE755AB87}" srcId="{528A0CD7-7C6C-4F57-8459-F6610D482FD4}" destId="{55E9F3C2-42FB-4D88-AEB2-8A1B8243C3A9}" srcOrd="3" destOrd="0" parTransId="{02EB2B86-663C-42F9-9997-251475794DEC}" sibTransId="{5CA45E5B-1732-49A6-A6D5-C3A692BA835B}"/>
    <dgm:cxn modelId="{FB876E46-5997-4319-951C-6500B6752A50}" type="presOf" srcId="{B2FD8A4E-6AF9-4769-AC0B-253AFF89BFF5}" destId="{2B271887-2FEE-4EC2-A675-ADC0DAA743AD}" srcOrd="1" destOrd="0" presId="urn:microsoft.com/office/officeart/2005/8/layout/pyramid1"/>
    <dgm:cxn modelId="{F225CD74-7C90-4DD3-9E52-82223C4E9922}" type="presOf" srcId="{F60AACFF-FEA6-40D8-9779-41D12C012371}" destId="{86660ACF-D6AE-467C-B25A-29BD03F7913D}" srcOrd="0" destOrd="0" presId="urn:microsoft.com/office/officeart/2005/8/layout/pyramid1"/>
    <dgm:cxn modelId="{CE5CC07C-7352-4990-A47E-181BA5366975}" type="presOf" srcId="{F60AACFF-FEA6-40D8-9779-41D12C012371}" destId="{789488AE-B88D-4BFE-9804-D3AA1E66050C}" srcOrd="1" destOrd="0" presId="urn:microsoft.com/office/officeart/2005/8/layout/pyramid1"/>
    <dgm:cxn modelId="{F131DA81-0A6B-4FB7-AF36-D33ABEAA0BAD}" srcId="{528A0CD7-7C6C-4F57-8459-F6610D482FD4}" destId="{F60AACFF-FEA6-40D8-9779-41D12C012371}" srcOrd="2" destOrd="0" parTransId="{2F86252B-BED0-40F8-B3E7-CA1FB490DF15}" sibTransId="{A667AC94-4400-4DB7-96B6-6597CE35A44B}"/>
    <dgm:cxn modelId="{DF2B428C-EF16-47FB-B877-784A2E7A99EB}" type="presOf" srcId="{0FC87DD5-4BB1-4156-81E8-1C89EBA94F7E}" destId="{CD7CEE6C-4D0F-4C6E-A28C-091E27191B29}" srcOrd="0" destOrd="0" presId="urn:microsoft.com/office/officeart/2005/8/layout/pyramid1"/>
    <dgm:cxn modelId="{799EC490-8D61-4ECE-9BC0-B0E26A5C9F5B}" type="presOf" srcId="{4D45C6B5-29B8-458D-811F-264213440074}" destId="{581F0491-3793-4EAF-AB9A-5DDE0A9DCCCE}" srcOrd="0" destOrd="0" presId="urn:microsoft.com/office/officeart/2005/8/layout/pyramid1"/>
    <dgm:cxn modelId="{C0803793-5072-463B-A2D6-0975C9E17F61}" type="presOf" srcId="{55E9F3C2-42FB-4D88-AEB2-8A1B8243C3A9}" destId="{AC709D6B-299D-4398-9379-D9E6E5552C7A}" srcOrd="0" destOrd="0" presId="urn:microsoft.com/office/officeart/2005/8/layout/pyramid1"/>
    <dgm:cxn modelId="{61C7A19B-DD84-4876-BC1B-9E3634B06BC6}" type="presOf" srcId="{4D45C6B5-29B8-458D-811F-264213440074}" destId="{AF604E9B-E6AF-4D2C-8192-F04258977C9F}" srcOrd="1" destOrd="0" presId="urn:microsoft.com/office/officeart/2005/8/layout/pyramid1"/>
    <dgm:cxn modelId="{CFB5B1D3-2AFF-4652-8687-FE21C08A4B92}" srcId="{528A0CD7-7C6C-4F57-8459-F6610D482FD4}" destId="{0FC87DD5-4BB1-4156-81E8-1C89EBA94F7E}" srcOrd="6" destOrd="0" parTransId="{953CFC37-589B-4548-8712-124870C9314B}" sibTransId="{CE0F2956-3E48-46AD-9F8D-1DBF50224C77}"/>
    <dgm:cxn modelId="{60F788D9-3174-443D-9AF4-98FB6F42E099}" type="presOf" srcId="{55E9F3C2-42FB-4D88-AEB2-8A1B8243C3A9}" destId="{D5ACB429-A62D-4C30-B397-283C4BDF74E4}" srcOrd="1" destOrd="0" presId="urn:microsoft.com/office/officeart/2005/8/layout/pyramid1"/>
    <dgm:cxn modelId="{D66D24DB-9CFA-44E9-A1ED-F8EA74E2D7FA}" srcId="{528A0CD7-7C6C-4F57-8459-F6610D482FD4}" destId="{B2FD8A4E-6AF9-4769-AC0B-253AFF89BFF5}" srcOrd="4" destOrd="0" parTransId="{88C3360A-37ED-45B6-925F-BBAEA1543C63}" sibTransId="{5233AC38-371F-4EFA-B3AB-AD0208268E01}"/>
    <dgm:cxn modelId="{071AB0FC-1E4B-4457-AE3D-104892F84B50}" type="presOf" srcId="{B9E739E9-3112-4F0B-AC77-B1438DBC4082}" destId="{79F97FD1-9AF8-4D3A-BFB2-08BB4983FEA3}" srcOrd="0" destOrd="0" presId="urn:microsoft.com/office/officeart/2005/8/layout/pyramid1"/>
    <dgm:cxn modelId="{6C4CA4FF-2213-4AE0-8DE0-C9FF63FE0DFE}" type="presOf" srcId="{528A0CD7-7C6C-4F57-8459-F6610D482FD4}" destId="{BD8C4DB6-E7E4-4C36-BAD5-6018B5584370}" srcOrd="0" destOrd="0" presId="urn:microsoft.com/office/officeart/2005/8/layout/pyramid1"/>
    <dgm:cxn modelId="{B5AF5010-F645-49C4-AE6F-9F953DBA6D72}" type="presParOf" srcId="{BD8C4DB6-E7E4-4C36-BAD5-6018B5584370}" destId="{D4A53ABA-7824-4331-AF96-8E5B2C36AE9C}" srcOrd="0" destOrd="0" presId="urn:microsoft.com/office/officeart/2005/8/layout/pyramid1"/>
    <dgm:cxn modelId="{89CAFCDC-BE69-4F7A-9B61-1A9B316E18A4}" type="presParOf" srcId="{D4A53ABA-7824-4331-AF96-8E5B2C36AE9C}" destId="{581F0491-3793-4EAF-AB9A-5DDE0A9DCCCE}" srcOrd="0" destOrd="0" presId="urn:microsoft.com/office/officeart/2005/8/layout/pyramid1"/>
    <dgm:cxn modelId="{327A007B-1E32-4286-B650-119D1884CFA7}" type="presParOf" srcId="{D4A53ABA-7824-4331-AF96-8E5B2C36AE9C}" destId="{AF604E9B-E6AF-4D2C-8192-F04258977C9F}" srcOrd="1" destOrd="0" presId="urn:microsoft.com/office/officeart/2005/8/layout/pyramid1"/>
    <dgm:cxn modelId="{503D16C9-C563-4130-83AD-2CBB0CEA09A0}" type="presParOf" srcId="{BD8C4DB6-E7E4-4C36-BAD5-6018B5584370}" destId="{9958DF09-5B0C-4E57-A432-6FCBD7A1E92B}" srcOrd="1" destOrd="0" presId="urn:microsoft.com/office/officeart/2005/8/layout/pyramid1"/>
    <dgm:cxn modelId="{7E4C4E1E-4BE2-4E16-8622-EE1F7439940D}" type="presParOf" srcId="{9958DF09-5B0C-4E57-A432-6FCBD7A1E92B}" destId="{41A3D202-F412-411B-A878-A34D7768D7CB}" srcOrd="0" destOrd="0" presId="urn:microsoft.com/office/officeart/2005/8/layout/pyramid1"/>
    <dgm:cxn modelId="{041E6ADE-25B8-44B1-8E7D-0C52BDD3A506}" type="presParOf" srcId="{9958DF09-5B0C-4E57-A432-6FCBD7A1E92B}" destId="{76F9D368-94D6-4DAA-9157-4A69CBE7FACE}" srcOrd="1" destOrd="0" presId="urn:microsoft.com/office/officeart/2005/8/layout/pyramid1"/>
    <dgm:cxn modelId="{AE284C47-AAF3-4876-8CD7-5987FE1E4C8C}" type="presParOf" srcId="{BD8C4DB6-E7E4-4C36-BAD5-6018B5584370}" destId="{DD62C13D-74D5-4C7D-A6EC-2E0557FE1E5A}" srcOrd="2" destOrd="0" presId="urn:microsoft.com/office/officeart/2005/8/layout/pyramid1"/>
    <dgm:cxn modelId="{475AC9A5-ACA0-4908-8522-11F3EA887A8B}" type="presParOf" srcId="{DD62C13D-74D5-4C7D-A6EC-2E0557FE1E5A}" destId="{86660ACF-D6AE-467C-B25A-29BD03F7913D}" srcOrd="0" destOrd="0" presId="urn:microsoft.com/office/officeart/2005/8/layout/pyramid1"/>
    <dgm:cxn modelId="{591CA455-3903-4EB8-BC8B-E922B0848F91}" type="presParOf" srcId="{DD62C13D-74D5-4C7D-A6EC-2E0557FE1E5A}" destId="{789488AE-B88D-4BFE-9804-D3AA1E66050C}" srcOrd="1" destOrd="0" presId="urn:microsoft.com/office/officeart/2005/8/layout/pyramid1"/>
    <dgm:cxn modelId="{048272A2-ABBF-4B5D-8395-791786A265E9}" type="presParOf" srcId="{BD8C4DB6-E7E4-4C36-BAD5-6018B5584370}" destId="{1DA185C5-10A9-40E7-A15E-27C331CBC71C}" srcOrd="3" destOrd="0" presId="urn:microsoft.com/office/officeart/2005/8/layout/pyramid1"/>
    <dgm:cxn modelId="{4BCD9944-D8E6-4B56-81B6-36A4AAF1A8D1}" type="presParOf" srcId="{1DA185C5-10A9-40E7-A15E-27C331CBC71C}" destId="{AC709D6B-299D-4398-9379-D9E6E5552C7A}" srcOrd="0" destOrd="0" presId="urn:microsoft.com/office/officeart/2005/8/layout/pyramid1"/>
    <dgm:cxn modelId="{9D601465-6A40-41D8-AF8F-74102C15BA72}" type="presParOf" srcId="{1DA185C5-10A9-40E7-A15E-27C331CBC71C}" destId="{D5ACB429-A62D-4C30-B397-283C4BDF74E4}" srcOrd="1" destOrd="0" presId="urn:microsoft.com/office/officeart/2005/8/layout/pyramid1"/>
    <dgm:cxn modelId="{D649294E-149F-4557-AEC3-1B23F06C5171}" type="presParOf" srcId="{BD8C4DB6-E7E4-4C36-BAD5-6018B5584370}" destId="{11FB22D0-FEDD-46F4-94E3-4EEF47FD43A0}" srcOrd="4" destOrd="0" presId="urn:microsoft.com/office/officeart/2005/8/layout/pyramid1"/>
    <dgm:cxn modelId="{9FFF3651-2B53-448C-AEBE-8554597EC84A}" type="presParOf" srcId="{11FB22D0-FEDD-46F4-94E3-4EEF47FD43A0}" destId="{DFCB687B-F5BC-409E-81E4-F2A85E7F4B01}" srcOrd="0" destOrd="0" presId="urn:microsoft.com/office/officeart/2005/8/layout/pyramid1"/>
    <dgm:cxn modelId="{1C64AE44-4B02-449B-9045-F107F483D9FB}" type="presParOf" srcId="{11FB22D0-FEDD-46F4-94E3-4EEF47FD43A0}" destId="{2B271887-2FEE-4EC2-A675-ADC0DAA743AD}" srcOrd="1" destOrd="0" presId="urn:microsoft.com/office/officeart/2005/8/layout/pyramid1"/>
    <dgm:cxn modelId="{00104787-133D-441D-B996-AD9BF3305E41}" type="presParOf" srcId="{BD8C4DB6-E7E4-4C36-BAD5-6018B5584370}" destId="{CA9FF024-6175-41D6-BD51-80ED0BB79E10}" srcOrd="5" destOrd="0" presId="urn:microsoft.com/office/officeart/2005/8/layout/pyramid1"/>
    <dgm:cxn modelId="{158D0B69-ACFC-44B1-8C75-636437A94591}" type="presParOf" srcId="{CA9FF024-6175-41D6-BD51-80ED0BB79E10}" destId="{79F97FD1-9AF8-4D3A-BFB2-08BB4983FEA3}" srcOrd="0" destOrd="0" presId="urn:microsoft.com/office/officeart/2005/8/layout/pyramid1"/>
    <dgm:cxn modelId="{BC70EE9E-C7DF-43FD-A896-B8A2C8CE73AA}" type="presParOf" srcId="{CA9FF024-6175-41D6-BD51-80ED0BB79E10}" destId="{61311671-96E2-4B50-90D6-E840CD5D12F2}" srcOrd="1" destOrd="0" presId="urn:microsoft.com/office/officeart/2005/8/layout/pyramid1"/>
    <dgm:cxn modelId="{D0AD262A-6273-494B-B028-5142C3D09AC1}" type="presParOf" srcId="{BD8C4DB6-E7E4-4C36-BAD5-6018B5584370}" destId="{854BCCAD-83A2-42E7-A604-8835FA23063B}" srcOrd="6" destOrd="0" presId="urn:microsoft.com/office/officeart/2005/8/layout/pyramid1"/>
    <dgm:cxn modelId="{46762C4E-DB4E-41A8-A4DC-4DA2BA1FD1F0}" type="presParOf" srcId="{854BCCAD-83A2-42E7-A604-8835FA23063B}" destId="{CD7CEE6C-4D0F-4C6E-A28C-091E27191B29}" srcOrd="0" destOrd="0" presId="urn:microsoft.com/office/officeart/2005/8/layout/pyramid1"/>
    <dgm:cxn modelId="{1FED1EC3-AE24-4059-8003-94241A036E7D}" type="presParOf" srcId="{854BCCAD-83A2-42E7-A604-8835FA23063B}" destId="{80951DB8-F945-48E8-BBEC-22E8CEB3BD4C}" srcOrd="1" destOrd="0" presId="urn:microsoft.com/office/officeart/2005/8/layout/pyramid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3E66798-48C3-4E8F-95ED-6FA653545BE7}" type="doc">
      <dgm:prSet loTypeId="urn:microsoft.com/office/officeart/2011/layout/ConvergingText" loCatId="officeonline" qsTypeId="urn:microsoft.com/office/officeart/2005/8/quickstyle/simple1" qsCatId="simple" csTypeId="urn:microsoft.com/office/officeart/2005/8/colors/accent1_2" csCatId="accent1" phldr="0"/>
      <dgm:spPr/>
      <dgm:t>
        <a:bodyPr/>
        <a:lstStyle/>
        <a:p>
          <a:endParaRPr lang="da-DK"/>
        </a:p>
      </dgm:t>
    </dgm:pt>
    <dgm:pt modelId="{9558FFF4-99B3-489A-8ACF-961F8A2DBF41}">
      <dgm:prSet phldrT="[Text]" phldr="1"/>
      <dgm:spPr/>
      <dgm:t>
        <a:bodyPr/>
        <a:lstStyle/>
        <a:p>
          <a:endParaRPr lang="da-DK"/>
        </a:p>
      </dgm:t>
    </dgm:pt>
    <dgm:pt modelId="{9D8906B5-4F32-4502-909C-733F5E2F99E1}" type="parTrans" cxnId="{DA1F27F8-D870-412A-B11B-D889B2E4D032}">
      <dgm:prSet/>
      <dgm:spPr/>
      <dgm:t>
        <a:bodyPr/>
        <a:lstStyle/>
        <a:p>
          <a:endParaRPr lang="da-DK"/>
        </a:p>
      </dgm:t>
    </dgm:pt>
    <dgm:pt modelId="{99346371-214F-4CDF-976E-F0DE7833CE6E}" type="sibTrans" cxnId="{DA1F27F8-D870-412A-B11B-D889B2E4D032}">
      <dgm:prSet/>
      <dgm:spPr/>
      <dgm:t>
        <a:bodyPr/>
        <a:lstStyle/>
        <a:p>
          <a:endParaRPr lang="da-DK"/>
        </a:p>
      </dgm:t>
    </dgm:pt>
    <dgm:pt modelId="{970F44BA-185A-4095-80F3-7DC6739E9449}">
      <dgm:prSet phldrT="[Text]" phldr="1"/>
      <dgm:spPr/>
      <dgm:t>
        <a:bodyPr/>
        <a:lstStyle/>
        <a:p>
          <a:endParaRPr lang="da-DK"/>
        </a:p>
      </dgm:t>
    </dgm:pt>
    <dgm:pt modelId="{900C8A48-CAFA-41AF-8096-83B1BC76335C}" type="parTrans" cxnId="{69ECABC3-E852-44A3-908C-7EDF01367113}">
      <dgm:prSet/>
      <dgm:spPr/>
      <dgm:t>
        <a:bodyPr/>
        <a:lstStyle/>
        <a:p>
          <a:endParaRPr lang="da-DK"/>
        </a:p>
      </dgm:t>
    </dgm:pt>
    <dgm:pt modelId="{5D59CA04-A8BB-412C-BBDC-18E016D299DD}" type="sibTrans" cxnId="{69ECABC3-E852-44A3-908C-7EDF01367113}">
      <dgm:prSet/>
      <dgm:spPr/>
      <dgm:t>
        <a:bodyPr/>
        <a:lstStyle/>
        <a:p>
          <a:endParaRPr lang="da-DK"/>
        </a:p>
      </dgm:t>
    </dgm:pt>
    <dgm:pt modelId="{5820E943-C3DA-414A-BCF3-8722526AA5C7}">
      <dgm:prSet phldrT="[Text]" phldr="1"/>
      <dgm:spPr/>
      <dgm:t>
        <a:bodyPr/>
        <a:lstStyle/>
        <a:p>
          <a:endParaRPr lang="da-DK"/>
        </a:p>
      </dgm:t>
    </dgm:pt>
    <dgm:pt modelId="{E712E240-DE8D-431B-83F7-BF7592ADD731}" type="parTrans" cxnId="{37781ECA-DD61-42E4-9D1F-66A3184275DF}">
      <dgm:prSet/>
      <dgm:spPr/>
      <dgm:t>
        <a:bodyPr/>
        <a:lstStyle/>
        <a:p>
          <a:endParaRPr lang="da-DK"/>
        </a:p>
      </dgm:t>
    </dgm:pt>
    <dgm:pt modelId="{7CE68575-D2AA-4A10-8E06-C215A6830A8B}" type="sibTrans" cxnId="{37781ECA-DD61-42E4-9D1F-66A3184275DF}">
      <dgm:prSet/>
      <dgm:spPr/>
      <dgm:t>
        <a:bodyPr/>
        <a:lstStyle/>
        <a:p>
          <a:endParaRPr lang="da-DK"/>
        </a:p>
      </dgm:t>
    </dgm:pt>
    <dgm:pt modelId="{47F4D754-6F54-4959-9859-BEBFE1CB692A}">
      <dgm:prSet phldrT="[Text]" phldr="1"/>
      <dgm:spPr/>
      <dgm:t>
        <a:bodyPr/>
        <a:lstStyle/>
        <a:p>
          <a:endParaRPr lang="da-DK"/>
        </a:p>
      </dgm:t>
    </dgm:pt>
    <dgm:pt modelId="{6C04D97A-68E7-4E3C-B760-80B10CBA1FA7}" type="parTrans" cxnId="{8355B82A-1377-4474-AD78-C5DF9C5698DF}">
      <dgm:prSet/>
      <dgm:spPr/>
      <dgm:t>
        <a:bodyPr/>
        <a:lstStyle/>
        <a:p>
          <a:endParaRPr lang="da-DK"/>
        </a:p>
      </dgm:t>
    </dgm:pt>
    <dgm:pt modelId="{5F3FAE7F-2236-4016-AA47-3218D46AF104}" type="sibTrans" cxnId="{8355B82A-1377-4474-AD78-C5DF9C5698DF}">
      <dgm:prSet/>
      <dgm:spPr/>
      <dgm:t>
        <a:bodyPr/>
        <a:lstStyle/>
        <a:p>
          <a:endParaRPr lang="da-DK"/>
        </a:p>
      </dgm:t>
    </dgm:pt>
    <dgm:pt modelId="{B0F8C338-23CF-47FF-A62E-F9E9E9B7371F}" type="pres">
      <dgm:prSet presAssocID="{13E66798-48C3-4E8F-95ED-6FA653545BE7}" presName="Name0" presStyleCnt="0">
        <dgm:presLayoutVars>
          <dgm:chMax/>
          <dgm:chPref val="1"/>
          <dgm:dir/>
          <dgm:animOne val="branch"/>
          <dgm:animLvl val="lvl"/>
          <dgm:resizeHandles/>
        </dgm:presLayoutVars>
      </dgm:prSet>
      <dgm:spPr/>
    </dgm:pt>
    <dgm:pt modelId="{0E8A4E96-63FC-4DBD-94F4-9AB254B72758}" type="pres">
      <dgm:prSet presAssocID="{9558FFF4-99B3-489A-8ACF-961F8A2DBF41}" presName="composite" presStyleCnt="0"/>
      <dgm:spPr/>
    </dgm:pt>
    <dgm:pt modelId="{559D0C38-77A9-49CE-A649-01FE077C71C6}" type="pres">
      <dgm:prSet presAssocID="{9558FFF4-99B3-489A-8ACF-961F8A2DBF41}" presName="ParentAccent1" presStyleLbl="alignNode1" presStyleIdx="0" presStyleCnt="34"/>
      <dgm:spPr/>
    </dgm:pt>
    <dgm:pt modelId="{579DA685-2908-4556-AC68-358564B3F7D4}" type="pres">
      <dgm:prSet presAssocID="{9558FFF4-99B3-489A-8ACF-961F8A2DBF41}" presName="ParentAccent2" presStyleLbl="alignNode1" presStyleIdx="1" presStyleCnt="34"/>
      <dgm:spPr/>
    </dgm:pt>
    <dgm:pt modelId="{2E0419D1-208E-41E6-AE7A-2022C811BFAA}" type="pres">
      <dgm:prSet presAssocID="{9558FFF4-99B3-489A-8ACF-961F8A2DBF41}" presName="ParentAccent3" presStyleLbl="alignNode1" presStyleIdx="2" presStyleCnt="34"/>
      <dgm:spPr/>
    </dgm:pt>
    <dgm:pt modelId="{206702CE-C010-430B-AD2A-6928BA38F2A8}" type="pres">
      <dgm:prSet presAssocID="{9558FFF4-99B3-489A-8ACF-961F8A2DBF41}" presName="ParentAccent4" presStyleLbl="alignNode1" presStyleIdx="3" presStyleCnt="34"/>
      <dgm:spPr/>
    </dgm:pt>
    <dgm:pt modelId="{09C237F2-BFCF-4775-9708-44C390F4F89B}" type="pres">
      <dgm:prSet presAssocID="{9558FFF4-99B3-489A-8ACF-961F8A2DBF41}" presName="ParentAccent5" presStyleLbl="alignNode1" presStyleIdx="4" presStyleCnt="34"/>
      <dgm:spPr/>
    </dgm:pt>
    <dgm:pt modelId="{D49C130E-4777-456F-BF74-5D56D1658462}" type="pres">
      <dgm:prSet presAssocID="{9558FFF4-99B3-489A-8ACF-961F8A2DBF41}" presName="ParentAccent6" presStyleLbl="alignNode1" presStyleIdx="5" presStyleCnt="34"/>
      <dgm:spPr/>
    </dgm:pt>
    <dgm:pt modelId="{CAFA9554-D66E-402E-99EC-17BC9B182969}" type="pres">
      <dgm:prSet presAssocID="{9558FFF4-99B3-489A-8ACF-961F8A2DBF41}" presName="ParentAccent7" presStyleLbl="alignNode1" presStyleIdx="6" presStyleCnt="34"/>
      <dgm:spPr/>
    </dgm:pt>
    <dgm:pt modelId="{1C364876-62BF-4CA2-953A-9C91754E6F63}" type="pres">
      <dgm:prSet presAssocID="{9558FFF4-99B3-489A-8ACF-961F8A2DBF41}" presName="ParentAccent8" presStyleLbl="alignNode1" presStyleIdx="7" presStyleCnt="34"/>
      <dgm:spPr/>
    </dgm:pt>
    <dgm:pt modelId="{FF5A00E0-BDB8-4671-98BE-7FCF73B14824}" type="pres">
      <dgm:prSet presAssocID="{9558FFF4-99B3-489A-8ACF-961F8A2DBF41}" presName="ParentAccent9" presStyleLbl="alignNode1" presStyleIdx="8" presStyleCnt="34"/>
      <dgm:spPr/>
    </dgm:pt>
    <dgm:pt modelId="{2E4B7E9C-6C26-4391-986F-165B0E547700}" type="pres">
      <dgm:prSet presAssocID="{9558FFF4-99B3-489A-8ACF-961F8A2DBF41}" presName="ParentAccent10" presStyleLbl="alignNode1" presStyleIdx="9" presStyleCnt="34"/>
      <dgm:spPr/>
    </dgm:pt>
    <dgm:pt modelId="{8774B611-3B30-4F97-981D-6D8B83A41875}" type="pres">
      <dgm:prSet presAssocID="{9558FFF4-99B3-489A-8ACF-961F8A2DBF41}" presName="Parent" presStyleLbl="alignNode1" presStyleIdx="10" presStyleCnt="34">
        <dgm:presLayoutVars>
          <dgm:chMax val="5"/>
          <dgm:chPref val="3"/>
          <dgm:bulletEnabled val="1"/>
        </dgm:presLayoutVars>
      </dgm:prSet>
      <dgm:spPr/>
    </dgm:pt>
    <dgm:pt modelId="{DC61E666-6545-46DB-98A2-4C4702D1179D}" type="pres">
      <dgm:prSet presAssocID="{970F44BA-185A-4095-80F3-7DC6739E9449}" presName="Child1Accent1" presStyleLbl="alignNode1" presStyleIdx="11" presStyleCnt="34"/>
      <dgm:spPr/>
    </dgm:pt>
    <dgm:pt modelId="{7FB269F2-AC76-46EC-81F4-FAFC90DC2DBD}" type="pres">
      <dgm:prSet presAssocID="{970F44BA-185A-4095-80F3-7DC6739E9449}" presName="Child1Accent2" presStyleLbl="alignNode1" presStyleIdx="12" presStyleCnt="34"/>
      <dgm:spPr/>
    </dgm:pt>
    <dgm:pt modelId="{1424E9CC-AB56-4CE2-8D77-822EEC9D376D}" type="pres">
      <dgm:prSet presAssocID="{970F44BA-185A-4095-80F3-7DC6739E9449}" presName="Child1Accent3" presStyleLbl="alignNode1" presStyleIdx="13" presStyleCnt="34"/>
      <dgm:spPr/>
    </dgm:pt>
    <dgm:pt modelId="{7DC93368-5C6C-42DE-BED0-0E314681A762}" type="pres">
      <dgm:prSet presAssocID="{970F44BA-185A-4095-80F3-7DC6739E9449}" presName="Child1Accent4" presStyleLbl="alignNode1" presStyleIdx="14" presStyleCnt="34"/>
      <dgm:spPr/>
    </dgm:pt>
    <dgm:pt modelId="{F929969F-E7D4-4080-8C32-D1EC3F3DD788}" type="pres">
      <dgm:prSet presAssocID="{970F44BA-185A-4095-80F3-7DC6739E9449}" presName="Child1Accent5" presStyleLbl="alignNode1" presStyleIdx="15" presStyleCnt="34"/>
      <dgm:spPr/>
    </dgm:pt>
    <dgm:pt modelId="{56AC0E99-B608-4391-899B-6B4ECEB4E7D1}" type="pres">
      <dgm:prSet presAssocID="{970F44BA-185A-4095-80F3-7DC6739E9449}" presName="Child1Accent6" presStyleLbl="alignNode1" presStyleIdx="16" presStyleCnt="34"/>
      <dgm:spPr/>
    </dgm:pt>
    <dgm:pt modelId="{7C210679-FF75-491F-A945-2FF31F88E8FC}" type="pres">
      <dgm:prSet presAssocID="{970F44BA-185A-4095-80F3-7DC6739E9449}" presName="Child1Accent7" presStyleLbl="alignNode1" presStyleIdx="17" presStyleCnt="34"/>
      <dgm:spPr/>
    </dgm:pt>
    <dgm:pt modelId="{9454F2BA-7C8F-4218-BE98-F8EECBCA8813}" type="pres">
      <dgm:prSet presAssocID="{970F44BA-185A-4095-80F3-7DC6739E9449}" presName="Child1Accent8" presStyleLbl="alignNode1" presStyleIdx="18" presStyleCnt="34"/>
      <dgm:spPr/>
    </dgm:pt>
    <dgm:pt modelId="{A6E3895B-A480-4738-859F-8E55CEF16581}" type="pres">
      <dgm:prSet presAssocID="{970F44BA-185A-4095-80F3-7DC6739E9449}" presName="Child1Accent9" presStyleLbl="alignNode1" presStyleIdx="19" presStyleCnt="34"/>
      <dgm:spPr/>
    </dgm:pt>
    <dgm:pt modelId="{AE7C5D94-EAEA-45C2-9BE9-8CACCA6621F9}" type="pres">
      <dgm:prSet presAssocID="{970F44BA-185A-4095-80F3-7DC6739E9449}" presName="Child1" presStyleLbl="revTx" presStyleIdx="0" presStyleCnt="3">
        <dgm:presLayoutVars>
          <dgm:chMax/>
          <dgm:chPref val="0"/>
          <dgm:bulletEnabled val="1"/>
        </dgm:presLayoutVars>
      </dgm:prSet>
      <dgm:spPr/>
    </dgm:pt>
    <dgm:pt modelId="{5B03D15B-418A-47F9-B551-B9DDC10E529F}" type="pres">
      <dgm:prSet presAssocID="{5820E943-C3DA-414A-BCF3-8722526AA5C7}" presName="Child2Accent1" presStyleLbl="alignNode1" presStyleIdx="20" presStyleCnt="34"/>
      <dgm:spPr/>
    </dgm:pt>
    <dgm:pt modelId="{A0A792CE-A27F-4065-8BA8-41B30F21E3A0}" type="pres">
      <dgm:prSet presAssocID="{5820E943-C3DA-414A-BCF3-8722526AA5C7}" presName="Child2Accent2" presStyleLbl="alignNode1" presStyleIdx="21" presStyleCnt="34"/>
      <dgm:spPr/>
    </dgm:pt>
    <dgm:pt modelId="{41E53EB1-654E-4B7D-BB61-72CC494F9EAA}" type="pres">
      <dgm:prSet presAssocID="{5820E943-C3DA-414A-BCF3-8722526AA5C7}" presName="Child2Accent3" presStyleLbl="alignNode1" presStyleIdx="22" presStyleCnt="34"/>
      <dgm:spPr/>
    </dgm:pt>
    <dgm:pt modelId="{C160BF0E-17D9-49D7-8C1B-C1535C4AD6C9}" type="pres">
      <dgm:prSet presAssocID="{5820E943-C3DA-414A-BCF3-8722526AA5C7}" presName="Child2Accent4" presStyleLbl="alignNode1" presStyleIdx="23" presStyleCnt="34"/>
      <dgm:spPr/>
    </dgm:pt>
    <dgm:pt modelId="{7A95D3DE-558C-4452-852E-D1CD692F3D6C}" type="pres">
      <dgm:prSet presAssocID="{5820E943-C3DA-414A-BCF3-8722526AA5C7}" presName="Child2Accent5" presStyleLbl="alignNode1" presStyleIdx="24" presStyleCnt="34"/>
      <dgm:spPr/>
    </dgm:pt>
    <dgm:pt modelId="{57FE6AD8-82CC-4747-A120-2A8100AC0235}" type="pres">
      <dgm:prSet presAssocID="{5820E943-C3DA-414A-BCF3-8722526AA5C7}" presName="Child2Accent6" presStyleLbl="alignNode1" presStyleIdx="25" presStyleCnt="34"/>
      <dgm:spPr/>
    </dgm:pt>
    <dgm:pt modelId="{75D8260C-4B88-42ED-A469-F53CE4902F71}" type="pres">
      <dgm:prSet presAssocID="{5820E943-C3DA-414A-BCF3-8722526AA5C7}" presName="Child2Accent7" presStyleLbl="alignNode1" presStyleIdx="26" presStyleCnt="34"/>
      <dgm:spPr/>
    </dgm:pt>
    <dgm:pt modelId="{6E28DD76-0B84-41F1-9FE0-A292169CC8A0}" type="pres">
      <dgm:prSet presAssocID="{5820E943-C3DA-414A-BCF3-8722526AA5C7}" presName="Child2" presStyleLbl="revTx" presStyleIdx="1" presStyleCnt="3">
        <dgm:presLayoutVars>
          <dgm:chMax/>
          <dgm:chPref val="0"/>
          <dgm:bulletEnabled val="1"/>
        </dgm:presLayoutVars>
      </dgm:prSet>
      <dgm:spPr/>
    </dgm:pt>
    <dgm:pt modelId="{6CCFE055-CFF2-4875-9772-677319C7BADA}" type="pres">
      <dgm:prSet presAssocID="{47F4D754-6F54-4959-9859-BEBFE1CB692A}" presName="Child3Accent1" presStyleLbl="alignNode1" presStyleIdx="27" presStyleCnt="34"/>
      <dgm:spPr/>
    </dgm:pt>
    <dgm:pt modelId="{C7A02E1C-BE7B-4944-A07F-D36EA3DBEE9E}" type="pres">
      <dgm:prSet presAssocID="{47F4D754-6F54-4959-9859-BEBFE1CB692A}" presName="Child3Accent2" presStyleLbl="alignNode1" presStyleIdx="28" presStyleCnt="34"/>
      <dgm:spPr/>
    </dgm:pt>
    <dgm:pt modelId="{61D676D4-1524-4B83-9B9E-681EAC95BB78}" type="pres">
      <dgm:prSet presAssocID="{47F4D754-6F54-4959-9859-BEBFE1CB692A}" presName="Child3Accent3" presStyleLbl="alignNode1" presStyleIdx="29" presStyleCnt="34"/>
      <dgm:spPr/>
    </dgm:pt>
    <dgm:pt modelId="{C50FAE5F-43F5-4A83-A8F0-2E562ABD240B}" type="pres">
      <dgm:prSet presAssocID="{47F4D754-6F54-4959-9859-BEBFE1CB692A}" presName="Child3Accent4" presStyleLbl="alignNode1" presStyleIdx="30" presStyleCnt="34"/>
      <dgm:spPr/>
    </dgm:pt>
    <dgm:pt modelId="{276805A8-86CD-46FA-A09F-75A862E9BA00}" type="pres">
      <dgm:prSet presAssocID="{47F4D754-6F54-4959-9859-BEBFE1CB692A}" presName="Child3Accent5" presStyleLbl="alignNode1" presStyleIdx="31" presStyleCnt="34"/>
      <dgm:spPr/>
    </dgm:pt>
    <dgm:pt modelId="{024A8673-4119-4AE9-8D2F-EC77995CB26C}" type="pres">
      <dgm:prSet presAssocID="{47F4D754-6F54-4959-9859-BEBFE1CB692A}" presName="Child3Accent6" presStyleLbl="alignNode1" presStyleIdx="32" presStyleCnt="34"/>
      <dgm:spPr/>
    </dgm:pt>
    <dgm:pt modelId="{3C30FA41-65C9-48FA-A6C5-EB86A6C9B112}" type="pres">
      <dgm:prSet presAssocID="{47F4D754-6F54-4959-9859-BEBFE1CB692A}" presName="Child3Accent7" presStyleLbl="alignNode1" presStyleIdx="33" presStyleCnt="34"/>
      <dgm:spPr/>
    </dgm:pt>
    <dgm:pt modelId="{41FD6B61-0828-45E2-BA32-604299DC185D}" type="pres">
      <dgm:prSet presAssocID="{47F4D754-6F54-4959-9859-BEBFE1CB692A}" presName="Child3" presStyleLbl="revTx" presStyleIdx="2" presStyleCnt="3">
        <dgm:presLayoutVars>
          <dgm:chMax/>
          <dgm:chPref val="0"/>
          <dgm:bulletEnabled val="1"/>
        </dgm:presLayoutVars>
      </dgm:prSet>
      <dgm:spPr/>
    </dgm:pt>
  </dgm:ptLst>
  <dgm:cxnLst>
    <dgm:cxn modelId="{F8F3B40D-1A36-4B68-A279-5457BA96BD3A}" type="presOf" srcId="{47F4D754-6F54-4959-9859-BEBFE1CB692A}" destId="{41FD6B61-0828-45E2-BA32-604299DC185D}" srcOrd="0" destOrd="0" presId="urn:microsoft.com/office/officeart/2011/layout/ConvergingText"/>
    <dgm:cxn modelId="{8355B82A-1377-4474-AD78-C5DF9C5698DF}" srcId="{9558FFF4-99B3-489A-8ACF-961F8A2DBF41}" destId="{47F4D754-6F54-4959-9859-BEBFE1CB692A}" srcOrd="2" destOrd="0" parTransId="{6C04D97A-68E7-4E3C-B760-80B10CBA1FA7}" sibTransId="{5F3FAE7F-2236-4016-AA47-3218D46AF104}"/>
    <dgm:cxn modelId="{05FCF434-0B2F-473E-B7FA-0A021F9E1756}" type="presOf" srcId="{970F44BA-185A-4095-80F3-7DC6739E9449}" destId="{AE7C5D94-EAEA-45C2-9BE9-8CACCA6621F9}" srcOrd="0" destOrd="0" presId="urn:microsoft.com/office/officeart/2011/layout/ConvergingText"/>
    <dgm:cxn modelId="{A44A0855-8CFC-4EDA-ADC0-B8E427F08059}" type="presOf" srcId="{5820E943-C3DA-414A-BCF3-8722526AA5C7}" destId="{6E28DD76-0B84-41F1-9FE0-A292169CC8A0}" srcOrd="0" destOrd="0" presId="urn:microsoft.com/office/officeart/2011/layout/ConvergingText"/>
    <dgm:cxn modelId="{C7971494-0155-41E0-8D29-5FAA15FBB40B}" type="presOf" srcId="{13E66798-48C3-4E8F-95ED-6FA653545BE7}" destId="{B0F8C338-23CF-47FF-A62E-F9E9E9B7371F}" srcOrd="0" destOrd="0" presId="urn:microsoft.com/office/officeart/2011/layout/ConvergingText"/>
    <dgm:cxn modelId="{69ECABC3-E852-44A3-908C-7EDF01367113}" srcId="{9558FFF4-99B3-489A-8ACF-961F8A2DBF41}" destId="{970F44BA-185A-4095-80F3-7DC6739E9449}" srcOrd="0" destOrd="0" parTransId="{900C8A48-CAFA-41AF-8096-83B1BC76335C}" sibTransId="{5D59CA04-A8BB-412C-BBDC-18E016D299DD}"/>
    <dgm:cxn modelId="{37781ECA-DD61-42E4-9D1F-66A3184275DF}" srcId="{9558FFF4-99B3-489A-8ACF-961F8A2DBF41}" destId="{5820E943-C3DA-414A-BCF3-8722526AA5C7}" srcOrd="1" destOrd="0" parTransId="{E712E240-DE8D-431B-83F7-BF7592ADD731}" sibTransId="{7CE68575-D2AA-4A10-8E06-C215A6830A8B}"/>
    <dgm:cxn modelId="{2F7F52CD-E688-4051-8B1F-3DE01FB5BE41}" type="presOf" srcId="{9558FFF4-99B3-489A-8ACF-961F8A2DBF41}" destId="{8774B611-3B30-4F97-981D-6D8B83A41875}" srcOrd="0" destOrd="0" presId="urn:microsoft.com/office/officeart/2011/layout/ConvergingText"/>
    <dgm:cxn modelId="{DA1F27F8-D870-412A-B11B-D889B2E4D032}" srcId="{13E66798-48C3-4E8F-95ED-6FA653545BE7}" destId="{9558FFF4-99B3-489A-8ACF-961F8A2DBF41}" srcOrd="0" destOrd="0" parTransId="{9D8906B5-4F32-4502-909C-733F5E2F99E1}" sibTransId="{99346371-214F-4CDF-976E-F0DE7833CE6E}"/>
    <dgm:cxn modelId="{116D6853-F5FE-4A0D-A539-48333AE5395D}" type="presParOf" srcId="{B0F8C338-23CF-47FF-A62E-F9E9E9B7371F}" destId="{0E8A4E96-63FC-4DBD-94F4-9AB254B72758}" srcOrd="0" destOrd="0" presId="urn:microsoft.com/office/officeart/2011/layout/ConvergingText"/>
    <dgm:cxn modelId="{E184DED2-DB1D-44AA-BEA6-4A31D3DF12E5}" type="presParOf" srcId="{0E8A4E96-63FC-4DBD-94F4-9AB254B72758}" destId="{559D0C38-77A9-49CE-A649-01FE077C71C6}" srcOrd="0" destOrd="0" presId="urn:microsoft.com/office/officeart/2011/layout/ConvergingText"/>
    <dgm:cxn modelId="{A7BE259F-2E62-4C81-9C18-1750A3B2F502}" type="presParOf" srcId="{0E8A4E96-63FC-4DBD-94F4-9AB254B72758}" destId="{579DA685-2908-4556-AC68-358564B3F7D4}" srcOrd="1" destOrd="0" presId="urn:microsoft.com/office/officeart/2011/layout/ConvergingText"/>
    <dgm:cxn modelId="{B6ED1C9D-317F-4BD1-BE8B-55B0F23C99AE}" type="presParOf" srcId="{0E8A4E96-63FC-4DBD-94F4-9AB254B72758}" destId="{2E0419D1-208E-41E6-AE7A-2022C811BFAA}" srcOrd="2" destOrd="0" presId="urn:microsoft.com/office/officeart/2011/layout/ConvergingText"/>
    <dgm:cxn modelId="{005FEA72-9853-402D-9869-725FB7555DA0}" type="presParOf" srcId="{0E8A4E96-63FC-4DBD-94F4-9AB254B72758}" destId="{206702CE-C010-430B-AD2A-6928BA38F2A8}" srcOrd="3" destOrd="0" presId="urn:microsoft.com/office/officeart/2011/layout/ConvergingText"/>
    <dgm:cxn modelId="{A9C60E73-EA1F-48CA-BB3A-09E2387D6AAA}" type="presParOf" srcId="{0E8A4E96-63FC-4DBD-94F4-9AB254B72758}" destId="{09C237F2-BFCF-4775-9708-44C390F4F89B}" srcOrd="4" destOrd="0" presId="urn:microsoft.com/office/officeart/2011/layout/ConvergingText"/>
    <dgm:cxn modelId="{47A7B02C-9035-4B8D-A33D-16FBB92A17C5}" type="presParOf" srcId="{0E8A4E96-63FC-4DBD-94F4-9AB254B72758}" destId="{D49C130E-4777-456F-BF74-5D56D1658462}" srcOrd="5" destOrd="0" presId="urn:microsoft.com/office/officeart/2011/layout/ConvergingText"/>
    <dgm:cxn modelId="{008AE7C6-1AC1-4A2B-A427-C7453B0DD5D0}" type="presParOf" srcId="{0E8A4E96-63FC-4DBD-94F4-9AB254B72758}" destId="{CAFA9554-D66E-402E-99EC-17BC9B182969}" srcOrd="6" destOrd="0" presId="urn:microsoft.com/office/officeart/2011/layout/ConvergingText"/>
    <dgm:cxn modelId="{0F447503-68C2-4B4F-82AE-19D320569166}" type="presParOf" srcId="{0E8A4E96-63FC-4DBD-94F4-9AB254B72758}" destId="{1C364876-62BF-4CA2-953A-9C91754E6F63}" srcOrd="7" destOrd="0" presId="urn:microsoft.com/office/officeart/2011/layout/ConvergingText"/>
    <dgm:cxn modelId="{319078EE-27E3-4440-941C-65B67A32A9E1}" type="presParOf" srcId="{0E8A4E96-63FC-4DBD-94F4-9AB254B72758}" destId="{FF5A00E0-BDB8-4671-98BE-7FCF73B14824}" srcOrd="8" destOrd="0" presId="urn:microsoft.com/office/officeart/2011/layout/ConvergingText"/>
    <dgm:cxn modelId="{5C3194CB-671F-476B-BB8A-1B1F81FA1DB5}" type="presParOf" srcId="{0E8A4E96-63FC-4DBD-94F4-9AB254B72758}" destId="{2E4B7E9C-6C26-4391-986F-165B0E547700}" srcOrd="9" destOrd="0" presId="urn:microsoft.com/office/officeart/2011/layout/ConvergingText"/>
    <dgm:cxn modelId="{E77F6020-9561-440F-A0EF-2F3D8A0E4BBB}" type="presParOf" srcId="{0E8A4E96-63FC-4DBD-94F4-9AB254B72758}" destId="{8774B611-3B30-4F97-981D-6D8B83A41875}" srcOrd="10" destOrd="0" presId="urn:microsoft.com/office/officeart/2011/layout/ConvergingText"/>
    <dgm:cxn modelId="{F22AFA90-00BD-4C9A-964E-7A0BDCEC24DC}" type="presParOf" srcId="{0E8A4E96-63FC-4DBD-94F4-9AB254B72758}" destId="{DC61E666-6545-46DB-98A2-4C4702D1179D}" srcOrd="11" destOrd="0" presId="urn:microsoft.com/office/officeart/2011/layout/ConvergingText"/>
    <dgm:cxn modelId="{971B6623-D5D7-4470-82CE-0240A2A11ADE}" type="presParOf" srcId="{0E8A4E96-63FC-4DBD-94F4-9AB254B72758}" destId="{7FB269F2-AC76-46EC-81F4-FAFC90DC2DBD}" srcOrd="12" destOrd="0" presId="urn:microsoft.com/office/officeart/2011/layout/ConvergingText"/>
    <dgm:cxn modelId="{FC09FED7-AC00-4BCF-9307-DE5FF844E063}" type="presParOf" srcId="{0E8A4E96-63FC-4DBD-94F4-9AB254B72758}" destId="{1424E9CC-AB56-4CE2-8D77-822EEC9D376D}" srcOrd="13" destOrd="0" presId="urn:microsoft.com/office/officeart/2011/layout/ConvergingText"/>
    <dgm:cxn modelId="{4E537FC1-BB81-41F6-8D3A-9233DCCAF6F3}" type="presParOf" srcId="{0E8A4E96-63FC-4DBD-94F4-9AB254B72758}" destId="{7DC93368-5C6C-42DE-BED0-0E314681A762}" srcOrd="14" destOrd="0" presId="urn:microsoft.com/office/officeart/2011/layout/ConvergingText"/>
    <dgm:cxn modelId="{F58AF6F7-59EC-4365-B7EF-01DA206889B9}" type="presParOf" srcId="{0E8A4E96-63FC-4DBD-94F4-9AB254B72758}" destId="{F929969F-E7D4-4080-8C32-D1EC3F3DD788}" srcOrd="15" destOrd="0" presId="urn:microsoft.com/office/officeart/2011/layout/ConvergingText"/>
    <dgm:cxn modelId="{EA4613B7-4DF1-49FD-ABF8-8DE83093BE96}" type="presParOf" srcId="{0E8A4E96-63FC-4DBD-94F4-9AB254B72758}" destId="{56AC0E99-B608-4391-899B-6B4ECEB4E7D1}" srcOrd="16" destOrd="0" presId="urn:microsoft.com/office/officeart/2011/layout/ConvergingText"/>
    <dgm:cxn modelId="{68961993-69F1-43F8-8189-16B31B038C60}" type="presParOf" srcId="{0E8A4E96-63FC-4DBD-94F4-9AB254B72758}" destId="{7C210679-FF75-491F-A945-2FF31F88E8FC}" srcOrd="17" destOrd="0" presId="urn:microsoft.com/office/officeart/2011/layout/ConvergingText"/>
    <dgm:cxn modelId="{E938EC00-4A61-4A64-ADB3-CA3DA1F6E16B}" type="presParOf" srcId="{0E8A4E96-63FC-4DBD-94F4-9AB254B72758}" destId="{9454F2BA-7C8F-4218-BE98-F8EECBCA8813}" srcOrd="18" destOrd="0" presId="urn:microsoft.com/office/officeart/2011/layout/ConvergingText"/>
    <dgm:cxn modelId="{02C6E188-CA85-4F15-BEF0-FAC7CE900263}" type="presParOf" srcId="{0E8A4E96-63FC-4DBD-94F4-9AB254B72758}" destId="{A6E3895B-A480-4738-859F-8E55CEF16581}" srcOrd="19" destOrd="0" presId="urn:microsoft.com/office/officeart/2011/layout/ConvergingText"/>
    <dgm:cxn modelId="{B3E1B449-3AE4-4E99-9D20-45017BEFE8DA}" type="presParOf" srcId="{0E8A4E96-63FC-4DBD-94F4-9AB254B72758}" destId="{AE7C5D94-EAEA-45C2-9BE9-8CACCA6621F9}" srcOrd="20" destOrd="0" presId="urn:microsoft.com/office/officeart/2011/layout/ConvergingText"/>
    <dgm:cxn modelId="{B0EF2FCB-C2DC-4AF4-8A1B-F2734E0D2ABF}" type="presParOf" srcId="{0E8A4E96-63FC-4DBD-94F4-9AB254B72758}" destId="{5B03D15B-418A-47F9-B551-B9DDC10E529F}" srcOrd="21" destOrd="0" presId="urn:microsoft.com/office/officeart/2011/layout/ConvergingText"/>
    <dgm:cxn modelId="{B178E86D-591E-4C50-8181-E3A87F37C685}" type="presParOf" srcId="{0E8A4E96-63FC-4DBD-94F4-9AB254B72758}" destId="{A0A792CE-A27F-4065-8BA8-41B30F21E3A0}" srcOrd="22" destOrd="0" presId="urn:microsoft.com/office/officeart/2011/layout/ConvergingText"/>
    <dgm:cxn modelId="{BDC9AC87-BED3-4C6F-BE3C-4274E712BFF9}" type="presParOf" srcId="{0E8A4E96-63FC-4DBD-94F4-9AB254B72758}" destId="{41E53EB1-654E-4B7D-BB61-72CC494F9EAA}" srcOrd="23" destOrd="0" presId="urn:microsoft.com/office/officeart/2011/layout/ConvergingText"/>
    <dgm:cxn modelId="{7A09B020-9A92-4A35-AA05-E7926D1CA034}" type="presParOf" srcId="{0E8A4E96-63FC-4DBD-94F4-9AB254B72758}" destId="{C160BF0E-17D9-49D7-8C1B-C1535C4AD6C9}" srcOrd="24" destOrd="0" presId="urn:microsoft.com/office/officeart/2011/layout/ConvergingText"/>
    <dgm:cxn modelId="{26EDFB2C-BADD-486E-A545-6879B4CE967D}" type="presParOf" srcId="{0E8A4E96-63FC-4DBD-94F4-9AB254B72758}" destId="{7A95D3DE-558C-4452-852E-D1CD692F3D6C}" srcOrd="25" destOrd="0" presId="urn:microsoft.com/office/officeart/2011/layout/ConvergingText"/>
    <dgm:cxn modelId="{26352BC4-EFD6-413A-9DB4-1AF8B89F3E8C}" type="presParOf" srcId="{0E8A4E96-63FC-4DBD-94F4-9AB254B72758}" destId="{57FE6AD8-82CC-4747-A120-2A8100AC0235}" srcOrd="26" destOrd="0" presId="urn:microsoft.com/office/officeart/2011/layout/ConvergingText"/>
    <dgm:cxn modelId="{00E21BCF-3120-42E1-BC8A-6CF5602A87F3}" type="presParOf" srcId="{0E8A4E96-63FC-4DBD-94F4-9AB254B72758}" destId="{75D8260C-4B88-42ED-A469-F53CE4902F71}" srcOrd="27" destOrd="0" presId="urn:microsoft.com/office/officeart/2011/layout/ConvergingText"/>
    <dgm:cxn modelId="{BA83FB47-CF19-4D5B-9B02-2B4DF0B6BB83}" type="presParOf" srcId="{0E8A4E96-63FC-4DBD-94F4-9AB254B72758}" destId="{6E28DD76-0B84-41F1-9FE0-A292169CC8A0}" srcOrd="28" destOrd="0" presId="urn:microsoft.com/office/officeart/2011/layout/ConvergingText"/>
    <dgm:cxn modelId="{1878F9D0-1A08-4530-9780-E532870ECEE3}" type="presParOf" srcId="{0E8A4E96-63FC-4DBD-94F4-9AB254B72758}" destId="{6CCFE055-CFF2-4875-9772-677319C7BADA}" srcOrd="29" destOrd="0" presId="urn:microsoft.com/office/officeart/2011/layout/ConvergingText"/>
    <dgm:cxn modelId="{54AA1ED4-D87C-4E00-A3D1-C7E81B44C050}" type="presParOf" srcId="{0E8A4E96-63FC-4DBD-94F4-9AB254B72758}" destId="{C7A02E1C-BE7B-4944-A07F-D36EA3DBEE9E}" srcOrd="30" destOrd="0" presId="urn:microsoft.com/office/officeart/2011/layout/ConvergingText"/>
    <dgm:cxn modelId="{E294AF27-AF7F-4D42-9954-44FD3F4897DD}" type="presParOf" srcId="{0E8A4E96-63FC-4DBD-94F4-9AB254B72758}" destId="{61D676D4-1524-4B83-9B9E-681EAC95BB78}" srcOrd="31" destOrd="0" presId="urn:microsoft.com/office/officeart/2011/layout/ConvergingText"/>
    <dgm:cxn modelId="{0FB6058C-701F-4263-9982-AFD7BB442C22}" type="presParOf" srcId="{0E8A4E96-63FC-4DBD-94F4-9AB254B72758}" destId="{C50FAE5F-43F5-4A83-A8F0-2E562ABD240B}" srcOrd="32" destOrd="0" presId="urn:microsoft.com/office/officeart/2011/layout/ConvergingText"/>
    <dgm:cxn modelId="{6E51BAF4-193C-44CC-B00C-094926632832}" type="presParOf" srcId="{0E8A4E96-63FC-4DBD-94F4-9AB254B72758}" destId="{276805A8-86CD-46FA-A09F-75A862E9BA00}" srcOrd="33" destOrd="0" presId="urn:microsoft.com/office/officeart/2011/layout/ConvergingText"/>
    <dgm:cxn modelId="{B1446C09-2B57-4A77-BB76-E89FF4F4D345}" type="presParOf" srcId="{0E8A4E96-63FC-4DBD-94F4-9AB254B72758}" destId="{024A8673-4119-4AE9-8D2F-EC77995CB26C}" srcOrd="34" destOrd="0" presId="urn:microsoft.com/office/officeart/2011/layout/ConvergingText"/>
    <dgm:cxn modelId="{B97C3955-5103-49AF-B8D9-A89A231AA5C2}" type="presParOf" srcId="{0E8A4E96-63FC-4DBD-94F4-9AB254B72758}" destId="{3C30FA41-65C9-48FA-A6C5-EB86A6C9B112}" srcOrd="35" destOrd="0" presId="urn:microsoft.com/office/officeart/2011/layout/ConvergingText"/>
    <dgm:cxn modelId="{9FB9C4D1-D68D-4FAD-9238-F9836C3AA171}" type="presParOf" srcId="{0E8A4E96-63FC-4DBD-94F4-9AB254B72758}" destId="{41FD6B61-0828-45E2-BA32-604299DC185D}" srcOrd="36" destOrd="0" presId="urn:microsoft.com/office/officeart/2011/layout/ConvergingTex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987D6F7B-4BA0-4A38-91B9-20E43D1F6D06}" type="doc">
      <dgm:prSet loTypeId="urn:microsoft.com/office/officeart/2005/8/layout/pictureOrgChart+Icon" loCatId="officeonline" qsTypeId="urn:microsoft.com/office/officeart/2005/8/quickstyle/simple1" qsCatId="simple" csTypeId="urn:microsoft.com/office/officeart/2005/8/colors/accent1_2" csCatId="accent1" phldr="0"/>
      <dgm:spPr/>
      <dgm:t>
        <a:bodyPr/>
        <a:lstStyle/>
        <a:p>
          <a:endParaRPr lang="da-DK"/>
        </a:p>
      </dgm:t>
    </dgm:pt>
    <dgm:pt modelId="{EBA71DB7-F046-43D6-8D7A-21FC635BC833}">
      <dgm:prSet phldrT="[Text]" phldr="1"/>
      <dgm:spPr/>
      <dgm:t>
        <a:bodyPr/>
        <a:lstStyle/>
        <a:p>
          <a:endParaRPr lang="da-DK"/>
        </a:p>
      </dgm:t>
    </dgm:pt>
    <dgm:pt modelId="{5CB0ADAA-4F4F-4328-9C49-30A61AEA6274}" type="parTrans" cxnId="{9C014787-E2F5-43E2-AB06-2B295C1A6FA3}">
      <dgm:prSet/>
      <dgm:spPr/>
      <dgm:t>
        <a:bodyPr/>
        <a:lstStyle/>
        <a:p>
          <a:endParaRPr lang="da-DK"/>
        </a:p>
      </dgm:t>
    </dgm:pt>
    <dgm:pt modelId="{C7499011-175B-4DFF-ADA9-6004F950B051}" type="sibTrans" cxnId="{9C014787-E2F5-43E2-AB06-2B295C1A6FA3}">
      <dgm:prSet/>
      <dgm:spPr/>
      <dgm:t>
        <a:bodyPr/>
        <a:lstStyle/>
        <a:p>
          <a:endParaRPr lang="da-DK"/>
        </a:p>
      </dgm:t>
    </dgm:pt>
    <dgm:pt modelId="{B34CE0B0-CF38-4A29-A4EC-C18AA245DBF3}" type="asst">
      <dgm:prSet phldrT="[Text]" phldr="1"/>
      <dgm:spPr/>
      <dgm:t>
        <a:bodyPr/>
        <a:lstStyle/>
        <a:p>
          <a:endParaRPr lang="da-DK"/>
        </a:p>
      </dgm:t>
    </dgm:pt>
    <dgm:pt modelId="{FBC21280-0CDC-4ABC-A05C-853259CE1065}" type="parTrans" cxnId="{FAD62AFB-2905-44A2-AC55-5C2D182618B1}">
      <dgm:prSet/>
      <dgm:spPr/>
      <dgm:t>
        <a:bodyPr/>
        <a:lstStyle/>
        <a:p>
          <a:endParaRPr lang="da-DK"/>
        </a:p>
      </dgm:t>
    </dgm:pt>
    <dgm:pt modelId="{58787B07-4FD9-4849-A433-5BB9F31AE30E}" type="sibTrans" cxnId="{FAD62AFB-2905-44A2-AC55-5C2D182618B1}">
      <dgm:prSet/>
      <dgm:spPr/>
      <dgm:t>
        <a:bodyPr/>
        <a:lstStyle/>
        <a:p>
          <a:endParaRPr lang="da-DK"/>
        </a:p>
      </dgm:t>
    </dgm:pt>
    <dgm:pt modelId="{438FFF34-B705-4E1B-85E3-0655E5287A00}">
      <dgm:prSet phldrT="[Text]" phldr="1"/>
      <dgm:spPr/>
      <dgm:t>
        <a:bodyPr/>
        <a:lstStyle/>
        <a:p>
          <a:endParaRPr lang="da-DK"/>
        </a:p>
      </dgm:t>
    </dgm:pt>
    <dgm:pt modelId="{6A6005A1-067C-4155-8DA1-6D112BE6939A}" type="parTrans" cxnId="{154B0366-D1E5-401D-9CA5-95FB8D585B13}">
      <dgm:prSet/>
      <dgm:spPr/>
      <dgm:t>
        <a:bodyPr/>
        <a:lstStyle/>
        <a:p>
          <a:endParaRPr lang="da-DK"/>
        </a:p>
      </dgm:t>
    </dgm:pt>
    <dgm:pt modelId="{CE7A25C9-7B24-4A2F-9CC9-A94E86EFC71F}" type="sibTrans" cxnId="{154B0366-D1E5-401D-9CA5-95FB8D585B13}">
      <dgm:prSet/>
      <dgm:spPr/>
      <dgm:t>
        <a:bodyPr/>
        <a:lstStyle/>
        <a:p>
          <a:endParaRPr lang="da-DK"/>
        </a:p>
      </dgm:t>
    </dgm:pt>
    <dgm:pt modelId="{548EADEA-2BE3-4562-B825-04F5C11742A7}">
      <dgm:prSet phldrT="[Text]" phldr="1"/>
      <dgm:spPr/>
      <dgm:t>
        <a:bodyPr/>
        <a:lstStyle/>
        <a:p>
          <a:endParaRPr lang="da-DK"/>
        </a:p>
      </dgm:t>
    </dgm:pt>
    <dgm:pt modelId="{3BA6CC92-45B6-4484-9FF0-52A9ECC8E15F}" type="parTrans" cxnId="{13C1C77A-5AD3-4774-A219-B7FC2422AE99}">
      <dgm:prSet/>
      <dgm:spPr/>
      <dgm:t>
        <a:bodyPr/>
        <a:lstStyle/>
        <a:p>
          <a:endParaRPr lang="da-DK"/>
        </a:p>
      </dgm:t>
    </dgm:pt>
    <dgm:pt modelId="{C30B2E2D-7828-4D0F-8309-570681501FA1}" type="sibTrans" cxnId="{13C1C77A-5AD3-4774-A219-B7FC2422AE99}">
      <dgm:prSet/>
      <dgm:spPr/>
      <dgm:t>
        <a:bodyPr/>
        <a:lstStyle/>
        <a:p>
          <a:endParaRPr lang="da-DK"/>
        </a:p>
      </dgm:t>
    </dgm:pt>
    <dgm:pt modelId="{6D843231-4A18-4EA1-96CC-3E6E10C8C691}">
      <dgm:prSet phldrT="[Text]" phldr="1"/>
      <dgm:spPr/>
      <dgm:t>
        <a:bodyPr/>
        <a:lstStyle/>
        <a:p>
          <a:endParaRPr lang="da-DK"/>
        </a:p>
      </dgm:t>
    </dgm:pt>
    <dgm:pt modelId="{954DD2DA-72E7-4E94-BF76-FAE3F78C594C}" type="parTrans" cxnId="{9C9277BC-D80C-4AC5-B20B-F1F682643445}">
      <dgm:prSet/>
      <dgm:spPr/>
      <dgm:t>
        <a:bodyPr/>
        <a:lstStyle/>
        <a:p>
          <a:endParaRPr lang="da-DK"/>
        </a:p>
      </dgm:t>
    </dgm:pt>
    <dgm:pt modelId="{5BCC6F6F-59FE-4826-A492-C16F6AE0B906}" type="sibTrans" cxnId="{9C9277BC-D80C-4AC5-B20B-F1F682643445}">
      <dgm:prSet/>
      <dgm:spPr/>
      <dgm:t>
        <a:bodyPr/>
        <a:lstStyle/>
        <a:p>
          <a:endParaRPr lang="da-DK"/>
        </a:p>
      </dgm:t>
    </dgm:pt>
    <dgm:pt modelId="{2C0C3CD7-0E9B-4A4A-B1BB-283E3D15F377}" type="pres">
      <dgm:prSet presAssocID="{987D6F7B-4BA0-4A38-91B9-20E43D1F6D06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30C0B682-0588-4892-88B2-DDA34CDE475F}" type="pres">
      <dgm:prSet presAssocID="{EBA71DB7-F046-43D6-8D7A-21FC635BC833}" presName="hierRoot1" presStyleCnt="0">
        <dgm:presLayoutVars>
          <dgm:hierBranch val="init"/>
        </dgm:presLayoutVars>
      </dgm:prSet>
      <dgm:spPr/>
    </dgm:pt>
    <dgm:pt modelId="{6DFBC4D4-19B4-4E28-BF9F-83DDF7A5AD6F}" type="pres">
      <dgm:prSet presAssocID="{EBA71DB7-F046-43D6-8D7A-21FC635BC833}" presName="rootComposite1" presStyleCnt="0"/>
      <dgm:spPr/>
    </dgm:pt>
    <dgm:pt modelId="{610FBF69-76B0-4C75-9C62-DB70C23DEC39}" type="pres">
      <dgm:prSet presAssocID="{EBA71DB7-F046-43D6-8D7A-21FC635BC833}" presName="rootText1" presStyleLbl="node0" presStyleIdx="0" presStyleCnt="1">
        <dgm:presLayoutVars>
          <dgm:chPref val="3"/>
        </dgm:presLayoutVars>
      </dgm:prSet>
      <dgm:spPr/>
    </dgm:pt>
    <dgm:pt modelId="{2B05575D-FBB7-447B-A8E6-4EA62B37CD30}" type="pres">
      <dgm:prSet presAssocID="{EBA71DB7-F046-43D6-8D7A-21FC635BC833}" presName="rootPict1" presStyleLbl="alignImgPlace1" presStyleIdx="0" presStyleCnt="5"/>
      <dgm:spPr/>
    </dgm:pt>
    <dgm:pt modelId="{1E1F40B3-7722-4738-9CDA-271D7FC87098}" type="pres">
      <dgm:prSet presAssocID="{EBA71DB7-F046-43D6-8D7A-21FC635BC833}" presName="rootConnector1" presStyleLbl="node1" presStyleIdx="0" presStyleCnt="0"/>
      <dgm:spPr/>
    </dgm:pt>
    <dgm:pt modelId="{5845391D-B2EA-4E51-A8A4-2E962555BD1A}" type="pres">
      <dgm:prSet presAssocID="{EBA71DB7-F046-43D6-8D7A-21FC635BC833}" presName="hierChild2" presStyleCnt="0"/>
      <dgm:spPr/>
    </dgm:pt>
    <dgm:pt modelId="{A8E8F448-DB1B-4C52-91F2-708CAB8A0A15}" type="pres">
      <dgm:prSet presAssocID="{6A6005A1-067C-4155-8DA1-6D112BE6939A}" presName="Name37" presStyleLbl="parChTrans1D2" presStyleIdx="0" presStyleCnt="4"/>
      <dgm:spPr/>
    </dgm:pt>
    <dgm:pt modelId="{B4EA8A1C-CF29-4AFD-9AF4-B37E3A70B885}" type="pres">
      <dgm:prSet presAssocID="{438FFF34-B705-4E1B-85E3-0655E5287A00}" presName="hierRoot2" presStyleCnt="0">
        <dgm:presLayoutVars>
          <dgm:hierBranch val="init"/>
        </dgm:presLayoutVars>
      </dgm:prSet>
      <dgm:spPr/>
    </dgm:pt>
    <dgm:pt modelId="{3613D0B8-E703-41BF-BC42-A21DAF6BC362}" type="pres">
      <dgm:prSet presAssocID="{438FFF34-B705-4E1B-85E3-0655E5287A00}" presName="rootComposite" presStyleCnt="0"/>
      <dgm:spPr/>
    </dgm:pt>
    <dgm:pt modelId="{DDF9B345-6CC4-4DB9-B662-A9563FE0C484}" type="pres">
      <dgm:prSet presAssocID="{438FFF34-B705-4E1B-85E3-0655E5287A00}" presName="rootText" presStyleLbl="node2" presStyleIdx="0" presStyleCnt="3">
        <dgm:presLayoutVars>
          <dgm:chPref val="3"/>
        </dgm:presLayoutVars>
      </dgm:prSet>
      <dgm:spPr/>
    </dgm:pt>
    <dgm:pt modelId="{C8B6911A-54BD-4DDF-91E8-5B754D0D47BF}" type="pres">
      <dgm:prSet presAssocID="{438FFF34-B705-4E1B-85E3-0655E5287A00}" presName="rootPict" presStyleLbl="alignImgPlace1" presStyleIdx="1" presStyleCnt="5"/>
      <dgm:spPr/>
    </dgm:pt>
    <dgm:pt modelId="{982C61CD-0D8E-4137-A0B8-15D924038AC9}" type="pres">
      <dgm:prSet presAssocID="{438FFF34-B705-4E1B-85E3-0655E5287A00}" presName="rootConnector" presStyleLbl="node2" presStyleIdx="0" presStyleCnt="3"/>
      <dgm:spPr/>
    </dgm:pt>
    <dgm:pt modelId="{91A2424C-541E-4F14-A5BC-BA46CD24B9CC}" type="pres">
      <dgm:prSet presAssocID="{438FFF34-B705-4E1B-85E3-0655E5287A00}" presName="hierChild4" presStyleCnt="0"/>
      <dgm:spPr/>
    </dgm:pt>
    <dgm:pt modelId="{FE6C0CC8-7B8D-48F5-9764-E78A03F4F359}" type="pres">
      <dgm:prSet presAssocID="{438FFF34-B705-4E1B-85E3-0655E5287A00}" presName="hierChild5" presStyleCnt="0"/>
      <dgm:spPr/>
    </dgm:pt>
    <dgm:pt modelId="{CE7AD1C7-1B66-4888-AA9B-D5CA6DE86B4D}" type="pres">
      <dgm:prSet presAssocID="{3BA6CC92-45B6-4484-9FF0-52A9ECC8E15F}" presName="Name37" presStyleLbl="parChTrans1D2" presStyleIdx="1" presStyleCnt="4"/>
      <dgm:spPr/>
    </dgm:pt>
    <dgm:pt modelId="{B8B69B99-99A7-41BD-986D-0F29213FA4DB}" type="pres">
      <dgm:prSet presAssocID="{548EADEA-2BE3-4562-B825-04F5C11742A7}" presName="hierRoot2" presStyleCnt="0">
        <dgm:presLayoutVars>
          <dgm:hierBranch val="init"/>
        </dgm:presLayoutVars>
      </dgm:prSet>
      <dgm:spPr/>
    </dgm:pt>
    <dgm:pt modelId="{926AB3B1-FA75-4024-B8E0-0E5489377E55}" type="pres">
      <dgm:prSet presAssocID="{548EADEA-2BE3-4562-B825-04F5C11742A7}" presName="rootComposite" presStyleCnt="0"/>
      <dgm:spPr/>
    </dgm:pt>
    <dgm:pt modelId="{A567FD78-DBCE-472A-A158-00ECFBF6F099}" type="pres">
      <dgm:prSet presAssocID="{548EADEA-2BE3-4562-B825-04F5C11742A7}" presName="rootText" presStyleLbl="node2" presStyleIdx="1" presStyleCnt="3">
        <dgm:presLayoutVars>
          <dgm:chPref val="3"/>
        </dgm:presLayoutVars>
      </dgm:prSet>
      <dgm:spPr/>
    </dgm:pt>
    <dgm:pt modelId="{9F85818A-BFD1-49C8-A338-07B3D47B169B}" type="pres">
      <dgm:prSet presAssocID="{548EADEA-2BE3-4562-B825-04F5C11742A7}" presName="rootPict" presStyleLbl="alignImgPlace1" presStyleIdx="2" presStyleCnt="5"/>
      <dgm:spPr/>
    </dgm:pt>
    <dgm:pt modelId="{5D112D54-3780-49AC-8834-DBCC9E974CC3}" type="pres">
      <dgm:prSet presAssocID="{548EADEA-2BE3-4562-B825-04F5C11742A7}" presName="rootConnector" presStyleLbl="node2" presStyleIdx="1" presStyleCnt="3"/>
      <dgm:spPr/>
    </dgm:pt>
    <dgm:pt modelId="{8C2C57C5-0D4B-4B63-9E82-07A030B1669D}" type="pres">
      <dgm:prSet presAssocID="{548EADEA-2BE3-4562-B825-04F5C11742A7}" presName="hierChild4" presStyleCnt="0"/>
      <dgm:spPr/>
    </dgm:pt>
    <dgm:pt modelId="{46331D4B-288C-4D8E-A28C-20F17C770BD5}" type="pres">
      <dgm:prSet presAssocID="{548EADEA-2BE3-4562-B825-04F5C11742A7}" presName="hierChild5" presStyleCnt="0"/>
      <dgm:spPr/>
    </dgm:pt>
    <dgm:pt modelId="{75FAF60F-7A2C-42D9-9466-26FF188AD0DE}" type="pres">
      <dgm:prSet presAssocID="{954DD2DA-72E7-4E94-BF76-FAE3F78C594C}" presName="Name37" presStyleLbl="parChTrans1D2" presStyleIdx="2" presStyleCnt="4"/>
      <dgm:spPr/>
    </dgm:pt>
    <dgm:pt modelId="{8096E33E-9124-481D-997B-A6A402E1E549}" type="pres">
      <dgm:prSet presAssocID="{6D843231-4A18-4EA1-96CC-3E6E10C8C691}" presName="hierRoot2" presStyleCnt="0">
        <dgm:presLayoutVars>
          <dgm:hierBranch val="init"/>
        </dgm:presLayoutVars>
      </dgm:prSet>
      <dgm:spPr/>
    </dgm:pt>
    <dgm:pt modelId="{C78FFF54-E75D-410C-AD65-7A2B77BAA196}" type="pres">
      <dgm:prSet presAssocID="{6D843231-4A18-4EA1-96CC-3E6E10C8C691}" presName="rootComposite" presStyleCnt="0"/>
      <dgm:spPr/>
    </dgm:pt>
    <dgm:pt modelId="{FFDE533E-B5DB-4A0B-B191-0E758A9FCC4C}" type="pres">
      <dgm:prSet presAssocID="{6D843231-4A18-4EA1-96CC-3E6E10C8C691}" presName="rootText" presStyleLbl="node2" presStyleIdx="2" presStyleCnt="3">
        <dgm:presLayoutVars>
          <dgm:chPref val="3"/>
        </dgm:presLayoutVars>
      </dgm:prSet>
      <dgm:spPr/>
    </dgm:pt>
    <dgm:pt modelId="{7FC5B7F2-9D65-4EED-83C2-8040DA51A71B}" type="pres">
      <dgm:prSet presAssocID="{6D843231-4A18-4EA1-96CC-3E6E10C8C691}" presName="rootPict" presStyleLbl="alignImgPlace1" presStyleIdx="3" presStyleCnt="5"/>
      <dgm:spPr/>
    </dgm:pt>
    <dgm:pt modelId="{B63041AC-494B-46C4-9C11-C1D5C3ABEED9}" type="pres">
      <dgm:prSet presAssocID="{6D843231-4A18-4EA1-96CC-3E6E10C8C691}" presName="rootConnector" presStyleLbl="node2" presStyleIdx="2" presStyleCnt="3"/>
      <dgm:spPr/>
    </dgm:pt>
    <dgm:pt modelId="{24264681-6B24-4BCC-AD30-4B8FB1553E5F}" type="pres">
      <dgm:prSet presAssocID="{6D843231-4A18-4EA1-96CC-3E6E10C8C691}" presName="hierChild4" presStyleCnt="0"/>
      <dgm:spPr/>
    </dgm:pt>
    <dgm:pt modelId="{2692C28D-F1D1-45B6-B664-BFC87D838A7A}" type="pres">
      <dgm:prSet presAssocID="{6D843231-4A18-4EA1-96CC-3E6E10C8C691}" presName="hierChild5" presStyleCnt="0"/>
      <dgm:spPr/>
    </dgm:pt>
    <dgm:pt modelId="{57BE8E6D-AB19-473F-970D-5CDE715F22B7}" type="pres">
      <dgm:prSet presAssocID="{EBA71DB7-F046-43D6-8D7A-21FC635BC833}" presName="hierChild3" presStyleCnt="0"/>
      <dgm:spPr/>
    </dgm:pt>
    <dgm:pt modelId="{4C0D5EC4-F6C7-48B6-BE1E-16F88A9C6068}" type="pres">
      <dgm:prSet presAssocID="{FBC21280-0CDC-4ABC-A05C-853259CE1065}" presName="Name111" presStyleLbl="parChTrans1D2" presStyleIdx="3" presStyleCnt="4"/>
      <dgm:spPr/>
    </dgm:pt>
    <dgm:pt modelId="{CB0B95A0-339B-4429-B4F2-CF5326477664}" type="pres">
      <dgm:prSet presAssocID="{B34CE0B0-CF38-4A29-A4EC-C18AA245DBF3}" presName="hierRoot3" presStyleCnt="0">
        <dgm:presLayoutVars>
          <dgm:hierBranch val="init"/>
        </dgm:presLayoutVars>
      </dgm:prSet>
      <dgm:spPr/>
    </dgm:pt>
    <dgm:pt modelId="{23BC8436-375B-43A9-B3B2-6C604EC78410}" type="pres">
      <dgm:prSet presAssocID="{B34CE0B0-CF38-4A29-A4EC-C18AA245DBF3}" presName="rootComposite3" presStyleCnt="0"/>
      <dgm:spPr/>
    </dgm:pt>
    <dgm:pt modelId="{527F8B95-5EEF-456B-97EF-0DF7C0671CB7}" type="pres">
      <dgm:prSet presAssocID="{B34CE0B0-CF38-4A29-A4EC-C18AA245DBF3}" presName="rootText3" presStyleLbl="asst1" presStyleIdx="0" presStyleCnt="1">
        <dgm:presLayoutVars>
          <dgm:chPref val="3"/>
        </dgm:presLayoutVars>
      </dgm:prSet>
      <dgm:spPr/>
    </dgm:pt>
    <dgm:pt modelId="{5CC759AA-DEDC-42EC-A754-302EE12775BD}" type="pres">
      <dgm:prSet presAssocID="{B34CE0B0-CF38-4A29-A4EC-C18AA245DBF3}" presName="rootPict3" presStyleLbl="alignImgPlace1" presStyleIdx="4" presStyleCnt="5"/>
      <dgm:spPr/>
    </dgm:pt>
    <dgm:pt modelId="{AEB569ED-80AF-46FB-B6F0-C774FFE8A5E2}" type="pres">
      <dgm:prSet presAssocID="{B34CE0B0-CF38-4A29-A4EC-C18AA245DBF3}" presName="rootConnector3" presStyleLbl="asst1" presStyleIdx="0" presStyleCnt="1"/>
      <dgm:spPr/>
    </dgm:pt>
    <dgm:pt modelId="{C873E278-B626-4736-9BF8-61385D4BFE6D}" type="pres">
      <dgm:prSet presAssocID="{B34CE0B0-CF38-4A29-A4EC-C18AA245DBF3}" presName="hierChild6" presStyleCnt="0"/>
      <dgm:spPr/>
    </dgm:pt>
    <dgm:pt modelId="{E57BAC27-4F63-4589-A5BE-C87DCD097AB6}" type="pres">
      <dgm:prSet presAssocID="{B34CE0B0-CF38-4A29-A4EC-C18AA245DBF3}" presName="hierChild7" presStyleCnt="0"/>
      <dgm:spPr/>
    </dgm:pt>
  </dgm:ptLst>
  <dgm:cxnLst>
    <dgm:cxn modelId="{4E75CB11-C8E6-4E25-84D3-4E47A9E6845A}" type="presOf" srcId="{B34CE0B0-CF38-4A29-A4EC-C18AA245DBF3}" destId="{527F8B95-5EEF-456B-97EF-0DF7C0671CB7}" srcOrd="0" destOrd="0" presId="urn:microsoft.com/office/officeart/2005/8/layout/pictureOrgChart+Icon"/>
    <dgm:cxn modelId="{E30D451E-04E8-4A48-AB76-BF15C39CC2C2}" type="presOf" srcId="{EBA71DB7-F046-43D6-8D7A-21FC635BC833}" destId="{610FBF69-76B0-4C75-9C62-DB70C23DEC39}" srcOrd="0" destOrd="0" presId="urn:microsoft.com/office/officeart/2005/8/layout/pictureOrgChart+Icon"/>
    <dgm:cxn modelId="{6AC77729-BEA1-4BA7-8D08-DDDE559D153D}" type="presOf" srcId="{6D843231-4A18-4EA1-96CC-3E6E10C8C691}" destId="{FFDE533E-B5DB-4A0B-B191-0E758A9FCC4C}" srcOrd="0" destOrd="0" presId="urn:microsoft.com/office/officeart/2005/8/layout/pictureOrgChart+Icon"/>
    <dgm:cxn modelId="{F65D452E-AC5F-40D2-91EA-EB56A4C7DEE8}" type="presOf" srcId="{6A6005A1-067C-4155-8DA1-6D112BE6939A}" destId="{A8E8F448-DB1B-4C52-91F2-708CAB8A0A15}" srcOrd="0" destOrd="0" presId="urn:microsoft.com/office/officeart/2005/8/layout/pictureOrgChart+Icon"/>
    <dgm:cxn modelId="{F031A52E-B453-4203-A4E2-E69DD015079F}" type="presOf" srcId="{3BA6CC92-45B6-4484-9FF0-52A9ECC8E15F}" destId="{CE7AD1C7-1B66-4888-AA9B-D5CA6DE86B4D}" srcOrd="0" destOrd="0" presId="urn:microsoft.com/office/officeart/2005/8/layout/pictureOrgChart+Icon"/>
    <dgm:cxn modelId="{D1B29D32-571F-44B2-8C83-6D1F3EF1DE41}" type="presOf" srcId="{EBA71DB7-F046-43D6-8D7A-21FC635BC833}" destId="{1E1F40B3-7722-4738-9CDA-271D7FC87098}" srcOrd="1" destOrd="0" presId="urn:microsoft.com/office/officeart/2005/8/layout/pictureOrgChart+Icon"/>
    <dgm:cxn modelId="{1C4D4134-D923-4078-99FE-3BC9B45F80CF}" type="presOf" srcId="{954DD2DA-72E7-4E94-BF76-FAE3F78C594C}" destId="{75FAF60F-7A2C-42D9-9466-26FF188AD0DE}" srcOrd="0" destOrd="0" presId="urn:microsoft.com/office/officeart/2005/8/layout/pictureOrgChart+Icon"/>
    <dgm:cxn modelId="{379FF343-1AAE-462A-889D-1DE92EDFA5E9}" type="presOf" srcId="{987D6F7B-4BA0-4A38-91B9-20E43D1F6D06}" destId="{2C0C3CD7-0E9B-4A4A-B1BB-283E3D15F377}" srcOrd="0" destOrd="0" presId="urn:microsoft.com/office/officeart/2005/8/layout/pictureOrgChart+Icon"/>
    <dgm:cxn modelId="{75AF2865-2F40-4D9F-90F1-489CB578EC76}" type="presOf" srcId="{B34CE0B0-CF38-4A29-A4EC-C18AA245DBF3}" destId="{AEB569ED-80AF-46FB-B6F0-C774FFE8A5E2}" srcOrd="1" destOrd="0" presId="urn:microsoft.com/office/officeart/2005/8/layout/pictureOrgChart+Icon"/>
    <dgm:cxn modelId="{154B0366-D1E5-401D-9CA5-95FB8D585B13}" srcId="{EBA71DB7-F046-43D6-8D7A-21FC635BC833}" destId="{438FFF34-B705-4E1B-85E3-0655E5287A00}" srcOrd="1" destOrd="0" parTransId="{6A6005A1-067C-4155-8DA1-6D112BE6939A}" sibTransId="{CE7A25C9-7B24-4A2F-9CC9-A94E86EFC71F}"/>
    <dgm:cxn modelId="{AB4F7D75-0802-4482-8EB9-C1E39F7AFBBD}" type="presOf" srcId="{438FFF34-B705-4E1B-85E3-0655E5287A00}" destId="{DDF9B345-6CC4-4DB9-B662-A9563FE0C484}" srcOrd="0" destOrd="0" presId="urn:microsoft.com/office/officeart/2005/8/layout/pictureOrgChart+Icon"/>
    <dgm:cxn modelId="{00E55776-3A03-4D7E-B9A3-80F2F139754D}" type="presOf" srcId="{438FFF34-B705-4E1B-85E3-0655E5287A00}" destId="{982C61CD-0D8E-4137-A0B8-15D924038AC9}" srcOrd="1" destOrd="0" presId="urn:microsoft.com/office/officeart/2005/8/layout/pictureOrgChart+Icon"/>
    <dgm:cxn modelId="{13C1C77A-5AD3-4774-A219-B7FC2422AE99}" srcId="{EBA71DB7-F046-43D6-8D7A-21FC635BC833}" destId="{548EADEA-2BE3-4562-B825-04F5C11742A7}" srcOrd="2" destOrd="0" parTransId="{3BA6CC92-45B6-4484-9FF0-52A9ECC8E15F}" sibTransId="{C30B2E2D-7828-4D0F-8309-570681501FA1}"/>
    <dgm:cxn modelId="{F32AC97E-BDA6-412D-86D0-41A7A447460F}" type="presOf" srcId="{548EADEA-2BE3-4562-B825-04F5C11742A7}" destId="{A567FD78-DBCE-472A-A158-00ECFBF6F099}" srcOrd="0" destOrd="0" presId="urn:microsoft.com/office/officeart/2005/8/layout/pictureOrgChart+Icon"/>
    <dgm:cxn modelId="{9C014787-E2F5-43E2-AB06-2B295C1A6FA3}" srcId="{987D6F7B-4BA0-4A38-91B9-20E43D1F6D06}" destId="{EBA71DB7-F046-43D6-8D7A-21FC635BC833}" srcOrd="0" destOrd="0" parTransId="{5CB0ADAA-4F4F-4328-9C49-30A61AEA6274}" sibTransId="{C7499011-175B-4DFF-ADA9-6004F950B051}"/>
    <dgm:cxn modelId="{C16D19A4-6189-4602-A71A-8AF5D4C35FE0}" type="presOf" srcId="{548EADEA-2BE3-4562-B825-04F5C11742A7}" destId="{5D112D54-3780-49AC-8834-DBCC9E974CC3}" srcOrd="1" destOrd="0" presId="urn:microsoft.com/office/officeart/2005/8/layout/pictureOrgChart+Icon"/>
    <dgm:cxn modelId="{9C9277BC-D80C-4AC5-B20B-F1F682643445}" srcId="{EBA71DB7-F046-43D6-8D7A-21FC635BC833}" destId="{6D843231-4A18-4EA1-96CC-3E6E10C8C691}" srcOrd="3" destOrd="0" parTransId="{954DD2DA-72E7-4E94-BF76-FAE3F78C594C}" sibTransId="{5BCC6F6F-59FE-4826-A492-C16F6AE0B906}"/>
    <dgm:cxn modelId="{B8D709E7-577C-43FC-A42E-CB15C531585D}" type="presOf" srcId="{FBC21280-0CDC-4ABC-A05C-853259CE1065}" destId="{4C0D5EC4-F6C7-48B6-BE1E-16F88A9C6068}" srcOrd="0" destOrd="0" presId="urn:microsoft.com/office/officeart/2005/8/layout/pictureOrgChart+Icon"/>
    <dgm:cxn modelId="{3F4F44F3-D394-425D-B949-3DA39B50EADF}" type="presOf" srcId="{6D843231-4A18-4EA1-96CC-3E6E10C8C691}" destId="{B63041AC-494B-46C4-9C11-C1D5C3ABEED9}" srcOrd="1" destOrd="0" presId="urn:microsoft.com/office/officeart/2005/8/layout/pictureOrgChart+Icon"/>
    <dgm:cxn modelId="{FAD62AFB-2905-44A2-AC55-5C2D182618B1}" srcId="{EBA71DB7-F046-43D6-8D7A-21FC635BC833}" destId="{B34CE0B0-CF38-4A29-A4EC-C18AA245DBF3}" srcOrd="0" destOrd="0" parTransId="{FBC21280-0CDC-4ABC-A05C-853259CE1065}" sibTransId="{58787B07-4FD9-4849-A433-5BB9F31AE30E}"/>
    <dgm:cxn modelId="{F8A80303-2E1E-44E5-86E4-5416C5A1AE82}" type="presParOf" srcId="{2C0C3CD7-0E9B-4A4A-B1BB-283E3D15F377}" destId="{30C0B682-0588-4892-88B2-DDA34CDE475F}" srcOrd="0" destOrd="0" presId="urn:microsoft.com/office/officeart/2005/8/layout/pictureOrgChart+Icon"/>
    <dgm:cxn modelId="{26F30F92-48DA-4A7E-BEA7-435647829A0A}" type="presParOf" srcId="{30C0B682-0588-4892-88B2-DDA34CDE475F}" destId="{6DFBC4D4-19B4-4E28-BF9F-83DDF7A5AD6F}" srcOrd="0" destOrd="0" presId="urn:microsoft.com/office/officeart/2005/8/layout/pictureOrgChart+Icon"/>
    <dgm:cxn modelId="{AA2E77DB-7993-43E6-978B-75773AA1A97A}" type="presParOf" srcId="{6DFBC4D4-19B4-4E28-BF9F-83DDF7A5AD6F}" destId="{610FBF69-76B0-4C75-9C62-DB70C23DEC39}" srcOrd="0" destOrd="0" presId="urn:microsoft.com/office/officeart/2005/8/layout/pictureOrgChart+Icon"/>
    <dgm:cxn modelId="{460908FE-CE3E-4363-A027-C72ACC191370}" type="presParOf" srcId="{6DFBC4D4-19B4-4E28-BF9F-83DDF7A5AD6F}" destId="{2B05575D-FBB7-447B-A8E6-4EA62B37CD30}" srcOrd="1" destOrd="0" presId="urn:microsoft.com/office/officeart/2005/8/layout/pictureOrgChart+Icon"/>
    <dgm:cxn modelId="{8B2A15CE-1BD8-4368-8566-7723BFBC4079}" type="presParOf" srcId="{6DFBC4D4-19B4-4E28-BF9F-83DDF7A5AD6F}" destId="{1E1F40B3-7722-4738-9CDA-271D7FC87098}" srcOrd="2" destOrd="0" presId="urn:microsoft.com/office/officeart/2005/8/layout/pictureOrgChart+Icon"/>
    <dgm:cxn modelId="{577F6F68-DEFE-450A-8908-3F5FD4383241}" type="presParOf" srcId="{30C0B682-0588-4892-88B2-DDA34CDE475F}" destId="{5845391D-B2EA-4E51-A8A4-2E962555BD1A}" srcOrd="1" destOrd="0" presId="urn:microsoft.com/office/officeart/2005/8/layout/pictureOrgChart+Icon"/>
    <dgm:cxn modelId="{DACE7409-BBD1-44A0-8FF7-45BF2FE06CE2}" type="presParOf" srcId="{5845391D-B2EA-4E51-A8A4-2E962555BD1A}" destId="{A8E8F448-DB1B-4C52-91F2-708CAB8A0A15}" srcOrd="0" destOrd="0" presId="urn:microsoft.com/office/officeart/2005/8/layout/pictureOrgChart+Icon"/>
    <dgm:cxn modelId="{D2ED5ED3-7D6B-4896-AC2B-C549F4891DCC}" type="presParOf" srcId="{5845391D-B2EA-4E51-A8A4-2E962555BD1A}" destId="{B4EA8A1C-CF29-4AFD-9AF4-B37E3A70B885}" srcOrd="1" destOrd="0" presId="urn:microsoft.com/office/officeart/2005/8/layout/pictureOrgChart+Icon"/>
    <dgm:cxn modelId="{B0259CBB-6C75-493B-A5C8-257BD52FA871}" type="presParOf" srcId="{B4EA8A1C-CF29-4AFD-9AF4-B37E3A70B885}" destId="{3613D0B8-E703-41BF-BC42-A21DAF6BC362}" srcOrd="0" destOrd="0" presId="urn:microsoft.com/office/officeart/2005/8/layout/pictureOrgChart+Icon"/>
    <dgm:cxn modelId="{01C5F665-0968-4A46-948F-E54C9C40250D}" type="presParOf" srcId="{3613D0B8-E703-41BF-BC42-A21DAF6BC362}" destId="{DDF9B345-6CC4-4DB9-B662-A9563FE0C484}" srcOrd="0" destOrd="0" presId="urn:microsoft.com/office/officeart/2005/8/layout/pictureOrgChart+Icon"/>
    <dgm:cxn modelId="{204CA72D-0150-40BA-979D-2CE4B2BCB095}" type="presParOf" srcId="{3613D0B8-E703-41BF-BC42-A21DAF6BC362}" destId="{C8B6911A-54BD-4DDF-91E8-5B754D0D47BF}" srcOrd="1" destOrd="0" presId="urn:microsoft.com/office/officeart/2005/8/layout/pictureOrgChart+Icon"/>
    <dgm:cxn modelId="{47328C3E-F913-4130-A0F9-65597DA90CE6}" type="presParOf" srcId="{3613D0B8-E703-41BF-BC42-A21DAF6BC362}" destId="{982C61CD-0D8E-4137-A0B8-15D924038AC9}" srcOrd="2" destOrd="0" presId="urn:microsoft.com/office/officeart/2005/8/layout/pictureOrgChart+Icon"/>
    <dgm:cxn modelId="{5051F326-86EF-41C9-BB65-9C7786B0B49A}" type="presParOf" srcId="{B4EA8A1C-CF29-4AFD-9AF4-B37E3A70B885}" destId="{91A2424C-541E-4F14-A5BC-BA46CD24B9CC}" srcOrd="1" destOrd="0" presId="urn:microsoft.com/office/officeart/2005/8/layout/pictureOrgChart+Icon"/>
    <dgm:cxn modelId="{1896DAB1-8FA8-4B82-B355-47E9D90A25EC}" type="presParOf" srcId="{B4EA8A1C-CF29-4AFD-9AF4-B37E3A70B885}" destId="{FE6C0CC8-7B8D-48F5-9764-E78A03F4F359}" srcOrd="2" destOrd="0" presId="urn:microsoft.com/office/officeart/2005/8/layout/pictureOrgChart+Icon"/>
    <dgm:cxn modelId="{BD7D7ADE-942E-4452-AFC2-7473EE659851}" type="presParOf" srcId="{5845391D-B2EA-4E51-A8A4-2E962555BD1A}" destId="{CE7AD1C7-1B66-4888-AA9B-D5CA6DE86B4D}" srcOrd="2" destOrd="0" presId="urn:microsoft.com/office/officeart/2005/8/layout/pictureOrgChart+Icon"/>
    <dgm:cxn modelId="{2AAE23AF-7F3D-4E0D-B3B6-471AA99D493C}" type="presParOf" srcId="{5845391D-B2EA-4E51-A8A4-2E962555BD1A}" destId="{B8B69B99-99A7-41BD-986D-0F29213FA4DB}" srcOrd="3" destOrd="0" presId="urn:microsoft.com/office/officeart/2005/8/layout/pictureOrgChart+Icon"/>
    <dgm:cxn modelId="{AF4A4250-BDBA-4D19-95E8-EA17022F3077}" type="presParOf" srcId="{B8B69B99-99A7-41BD-986D-0F29213FA4DB}" destId="{926AB3B1-FA75-4024-B8E0-0E5489377E55}" srcOrd="0" destOrd="0" presId="urn:microsoft.com/office/officeart/2005/8/layout/pictureOrgChart+Icon"/>
    <dgm:cxn modelId="{D115019E-5639-4C38-A51B-41C8CDB25890}" type="presParOf" srcId="{926AB3B1-FA75-4024-B8E0-0E5489377E55}" destId="{A567FD78-DBCE-472A-A158-00ECFBF6F099}" srcOrd="0" destOrd="0" presId="urn:microsoft.com/office/officeart/2005/8/layout/pictureOrgChart+Icon"/>
    <dgm:cxn modelId="{30AFF3F6-EF5B-4A51-A300-C92E85B9BA07}" type="presParOf" srcId="{926AB3B1-FA75-4024-B8E0-0E5489377E55}" destId="{9F85818A-BFD1-49C8-A338-07B3D47B169B}" srcOrd="1" destOrd="0" presId="urn:microsoft.com/office/officeart/2005/8/layout/pictureOrgChart+Icon"/>
    <dgm:cxn modelId="{5603FEC1-7C7E-46C2-AFBE-1C2107D3AA0D}" type="presParOf" srcId="{926AB3B1-FA75-4024-B8E0-0E5489377E55}" destId="{5D112D54-3780-49AC-8834-DBCC9E974CC3}" srcOrd="2" destOrd="0" presId="urn:microsoft.com/office/officeart/2005/8/layout/pictureOrgChart+Icon"/>
    <dgm:cxn modelId="{61230C66-44E7-4E96-8EB9-E75D57B02544}" type="presParOf" srcId="{B8B69B99-99A7-41BD-986D-0F29213FA4DB}" destId="{8C2C57C5-0D4B-4B63-9E82-07A030B1669D}" srcOrd="1" destOrd="0" presId="urn:microsoft.com/office/officeart/2005/8/layout/pictureOrgChart+Icon"/>
    <dgm:cxn modelId="{2EEC2329-6590-49DA-967B-034D8B8E9239}" type="presParOf" srcId="{B8B69B99-99A7-41BD-986D-0F29213FA4DB}" destId="{46331D4B-288C-4D8E-A28C-20F17C770BD5}" srcOrd="2" destOrd="0" presId="urn:microsoft.com/office/officeart/2005/8/layout/pictureOrgChart+Icon"/>
    <dgm:cxn modelId="{50C05CC1-9701-48E5-A03F-B0E0E95EAFEF}" type="presParOf" srcId="{5845391D-B2EA-4E51-A8A4-2E962555BD1A}" destId="{75FAF60F-7A2C-42D9-9466-26FF188AD0DE}" srcOrd="4" destOrd="0" presId="urn:microsoft.com/office/officeart/2005/8/layout/pictureOrgChart+Icon"/>
    <dgm:cxn modelId="{43A1CF78-48B4-4037-9AC0-2FEE8DAA3DE2}" type="presParOf" srcId="{5845391D-B2EA-4E51-A8A4-2E962555BD1A}" destId="{8096E33E-9124-481D-997B-A6A402E1E549}" srcOrd="5" destOrd="0" presId="urn:microsoft.com/office/officeart/2005/8/layout/pictureOrgChart+Icon"/>
    <dgm:cxn modelId="{342B6311-3376-4699-B922-6BFEFF027059}" type="presParOf" srcId="{8096E33E-9124-481D-997B-A6A402E1E549}" destId="{C78FFF54-E75D-410C-AD65-7A2B77BAA196}" srcOrd="0" destOrd="0" presId="urn:microsoft.com/office/officeart/2005/8/layout/pictureOrgChart+Icon"/>
    <dgm:cxn modelId="{B6B52902-79BF-417B-B4A3-47429304D0AA}" type="presParOf" srcId="{C78FFF54-E75D-410C-AD65-7A2B77BAA196}" destId="{FFDE533E-B5DB-4A0B-B191-0E758A9FCC4C}" srcOrd="0" destOrd="0" presId="urn:microsoft.com/office/officeart/2005/8/layout/pictureOrgChart+Icon"/>
    <dgm:cxn modelId="{BB722A64-4AF0-46C6-872A-B84297CDD5B7}" type="presParOf" srcId="{C78FFF54-E75D-410C-AD65-7A2B77BAA196}" destId="{7FC5B7F2-9D65-4EED-83C2-8040DA51A71B}" srcOrd="1" destOrd="0" presId="urn:microsoft.com/office/officeart/2005/8/layout/pictureOrgChart+Icon"/>
    <dgm:cxn modelId="{06CDD983-66A5-4C73-A3A1-C0C0CDD4315B}" type="presParOf" srcId="{C78FFF54-E75D-410C-AD65-7A2B77BAA196}" destId="{B63041AC-494B-46C4-9C11-C1D5C3ABEED9}" srcOrd="2" destOrd="0" presId="urn:microsoft.com/office/officeart/2005/8/layout/pictureOrgChart+Icon"/>
    <dgm:cxn modelId="{6556876A-7E4D-44A6-8E85-56719048BECC}" type="presParOf" srcId="{8096E33E-9124-481D-997B-A6A402E1E549}" destId="{24264681-6B24-4BCC-AD30-4B8FB1553E5F}" srcOrd="1" destOrd="0" presId="urn:microsoft.com/office/officeart/2005/8/layout/pictureOrgChart+Icon"/>
    <dgm:cxn modelId="{3ED49C63-A818-4ED9-8741-3FBB94E06689}" type="presParOf" srcId="{8096E33E-9124-481D-997B-A6A402E1E549}" destId="{2692C28D-F1D1-45B6-B664-BFC87D838A7A}" srcOrd="2" destOrd="0" presId="urn:microsoft.com/office/officeart/2005/8/layout/pictureOrgChart+Icon"/>
    <dgm:cxn modelId="{A25AEECC-4AD5-4F49-974B-53411E62127F}" type="presParOf" srcId="{30C0B682-0588-4892-88B2-DDA34CDE475F}" destId="{57BE8E6D-AB19-473F-970D-5CDE715F22B7}" srcOrd="2" destOrd="0" presId="urn:microsoft.com/office/officeart/2005/8/layout/pictureOrgChart+Icon"/>
    <dgm:cxn modelId="{25B661A8-D448-4DE3-817F-DD50D8B2BA4C}" type="presParOf" srcId="{57BE8E6D-AB19-473F-970D-5CDE715F22B7}" destId="{4C0D5EC4-F6C7-48B6-BE1E-16F88A9C6068}" srcOrd="0" destOrd="0" presId="urn:microsoft.com/office/officeart/2005/8/layout/pictureOrgChart+Icon"/>
    <dgm:cxn modelId="{45A4793C-9AB8-4B50-BA10-560CE305C1A7}" type="presParOf" srcId="{57BE8E6D-AB19-473F-970D-5CDE715F22B7}" destId="{CB0B95A0-339B-4429-B4F2-CF5326477664}" srcOrd="1" destOrd="0" presId="urn:microsoft.com/office/officeart/2005/8/layout/pictureOrgChart+Icon"/>
    <dgm:cxn modelId="{43104E29-B503-439A-8553-90B1B9C9A09B}" type="presParOf" srcId="{CB0B95A0-339B-4429-B4F2-CF5326477664}" destId="{23BC8436-375B-43A9-B3B2-6C604EC78410}" srcOrd="0" destOrd="0" presId="urn:microsoft.com/office/officeart/2005/8/layout/pictureOrgChart+Icon"/>
    <dgm:cxn modelId="{62A50FD0-8E4B-4D35-AEAC-6107032A5CA9}" type="presParOf" srcId="{23BC8436-375B-43A9-B3B2-6C604EC78410}" destId="{527F8B95-5EEF-456B-97EF-0DF7C0671CB7}" srcOrd="0" destOrd="0" presId="urn:microsoft.com/office/officeart/2005/8/layout/pictureOrgChart+Icon"/>
    <dgm:cxn modelId="{B1FF79B7-E533-4233-B0DD-093509C72D71}" type="presParOf" srcId="{23BC8436-375B-43A9-B3B2-6C604EC78410}" destId="{5CC759AA-DEDC-42EC-A754-302EE12775BD}" srcOrd="1" destOrd="0" presId="urn:microsoft.com/office/officeart/2005/8/layout/pictureOrgChart+Icon"/>
    <dgm:cxn modelId="{DCA1691A-CE7A-4A53-B250-C379C6CC0233}" type="presParOf" srcId="{23BC8436-375B-43A9-B3B2-6C604EC78410}" destId="{AEB569ED-80AF-46FB-B6F0-C774FFE8A5E2}" srcOrd="2" destOrd="0" presId="urn:microsoft.com/office/officeart/2005/8/layout/pictureOrgChart+Icon"/>
    <dgm:cxn modelId="{2AAF52C4-FCCF-450E-BC25-EA594FE670F5}" type="presParOf" srcId="{CB0B95A0-339B-4429-B4F2-CF5326477664}" destId="{C873E278-B626-4736-9BF8-61385D4BFE6D}" srcOrd="1" destOrd="0" presId="urn:microsoft.com/office/officeart/2005/8/layout/pictureOrgChart+Icon"/>
    <dgm:cxn modelId="{49321A8E-5485-4B9D-AD60-F522F2CDAD1F}" type="presParOf" srcId="{CB0B95A0-339B-4429-B4F2-CF5326477664}" destId="{E57BAC27-4F63-4589-A5BE-C87DCD097AB6}" srcOrd="2" destOrd="0" presId="urn:microsoft.com/office/officeart/2005/8/layout/pictureOrgChart+Icon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81F0491-3793-4EAF-AB9A-5DDE0A9DCCCE}">
      <dsp:nvSpPr>
        <dsp:cNvPr id="0" name=""/>
        <dsp:cNvSpPr/>
      </dsp:nvSpPr>
      <dsp:spPr>
        <a:xfrm>
          <a:off x="4506685" y="0"/>
          <a:ext cx="1502228" cy="621619"/>
        </a:xfrm>
        <a:prstGeom prst="trapezoid">
          <a:avLst>
            <a:gd name="adj" fmla="val 120832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33020" tIns="33020" rIns="33020" bIns="3302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2600" kern="1200"/>
            <a:t>SR</a:t>
          </a:r>
        </a:p>
      </dsp:txBody>
      <dsp:txXfrm>
        <a:off x="4506685" y="0"/>
        <a:ext cx="1502228" cy="621619"/>
      </dsp:txXfrm>
    </dsp:sp>
    <dsp:sp modelId="{41A3D202-F412-411B-A878-A34D7768D7CB}">
      <dsp:nvSpPr>
        <dsp:cNvPr id="0" name=""/>
        <dsp:cNvSpPr/>
      </dsp:nvSpPr>
      <dsp:spPr>
        <a:xfrm>
          <a:off x="3755571" y="621619"/>
          <a:ext cx="3004457" cy="621619"/>
        </a:xfrm>
        <a:prstGeom prst="trapezoid">
          <a:avLst>
            <a:gd name="adj" fmla="val 120832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33020" tIns="33020" rIns="33020" bIns="3302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2600" kern="1200"/>
            <a:t>Transcendens</a:t>
          </a:r>
        </a:p>
      </dsp:txBody>
      <dsp:txXfrm>
        <a:off x="4281351" y="621619"/>
        <a:ext cx="1952897" cy="621619"/>
      </dsp:txXfrm>
    </dsp:sp>
    <dsp:sp modelId="{86660ACF-D6AE-467C-B25A-29BD03F7913D}">
      <dsp:nvSpPr>
        <dsp:cNvPr id="0" name=""/>
        <dsp:cNvSpPr/>
      </dsp:nvSpPr>
      <dsp:spPr>
        <a:xfrm>
          <a:off x="3004457" y="1243239"/>
          <a:ext cx="4506685" cy="621619"/>
        </a:xfrm>
        <a:prstGeom prst="trapezoid">
          <a:avLst>
            <a:gd name="adj" fmla="val 120832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33020" tIns="33020" rIns="33020" bIns="3302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2600" kern="1200"/>
            <a:t>Selvaktualisering</a:t>
          </a:r>
        </a:p>
      </dsp:txBody>
      <dsp:txXfrm>
        <a:off x="3793127" y="1243239"/>
        <a:ext cx="2929345" cy="621619"/>
      </dsp:txXfrm>
    </dsp:sp>
    <dsp:sp modelId="{AC709D6B-299D-4398-9379-D9E6E5552C7A}">
      <dsp:nvSpPr>
        <dsp:cNvPr id="0" name=""/>
        <dsp:cNvSpPr/>
      </dsp:nvSpPr>
      <dsp:spPr>
        <a:xfrm>
          <a:off x="2253342" y="1864859"/>
          <a:ext cx="6008914" cy="621619"/>
        </a:xfrm>
        <a:prstGeom prst="trapezoid">
          <a:avLst>
            <a:gd name="adj" fmla="val 120832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33020" tIns="33020" rIns="33020" bIns="3302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2600" kern="1200"/>
            <a:t>Selvværdsbehov</a:t>
          </a:r>
        </a:p>
      </dsp:txBody>
      <dsp:txXfrm>
        <a:off x="3304902" y="1864859"/>
        <a:ext cx="3905794" cy="621619"/>
      </dsp:txXfrm>
    </dsp:sp>
    <dsp:sp modelId="{DFCB687B-F5BC-409E-81E4-F2A85E7F4B01}">
      <dsp:nvSpPr>
        <dsp:cNvPr id="0" name=""/>
        <dsp:cNvSpPr/>
      </dsp:nvSpPr>
      <dsp:spPr>
        <a:xfrm>
          <a:off x="1502228" y="2486478"/>
          <a:ext cx="7511142" cy="621619"/>
        </a:xfrm>
        <a:prstGeom prst="trapezoid">
          <a:avLst>
            <a:gd name="adj" fmla="val 120832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6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33020" tIns="33020" rIns="33020" bIns="3302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2600" kern="1200"/>
            <a:t>Kærligheds- og tilknytningsbehov</a:t>
          </a:r>
        </a:p>
      </dsp:txBody>
      <dsp:txXfrm>
        <a:off x="2816678" y="2486478"/>
        <a:ext cx="4882242" cy="621619"/>
      </dsp:txXfrm>
    </dsp:sp>
    <dsp:sp modelId="{79F97FD1-9AF8-4D3A-BFB2-08BB4983FEA3}">
      <dsp:nvSpPr>
        <dsp:cNvPr id="0" name=""/>
        <dsp:cNvSpPr/>
      </dsp:nvSpPr>
      <dsp:spPr>
        <a:xfrm>
          <a:off x="751114" y="3108098"/>
          <a:ext cx="9013371" cy="621619"/>
        </a:xfrm>
        <a:prstGeom prst="trapezoid">
          <a:avLst>
            <a:gd name="adj" fmla="val 120832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33020" tIns="33020" rIns="33020" bIns="3302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2600" kern="1200"/>
            <a:t>Sikkerhedsbehov</a:t>
          </a:r>
        </a:p>
      </dsp:txBody>
      <dsp:txXfrm>
        <a:off x="2328454" y="3108098"/>
        <a:ext cx="5858691" cy="621619"/>
      </dsp:txXfrm>
    </dsp:sp>
    <dsp:sp modelId="{CD7CEE6C-4D0F-4C6E-A28C-091E27191B29}">
      <dsp:nvSpPr>
        <dsp:cNvPr id="0" name=""/>
        <dsp:cNvSpPr/>
      </dsp:nvSpPr>
      <dsp:spPr>
        <a:xfrm>
          <a:off x="0" y="3729718"/>
          <a:ext cx="10515600" cy="621619"/>
        </a:xfrm>
        <a:prstGeom prst="trapezoid">
          <a:avLst>
            <a:gd name="adj" fmla="val 120832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33020" tIns="33020" rIns="33020" bIns="3302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2600" kern="1200"/>
            <a:t>Fysiologiske behov</a:t>
          </a:r>
        </a:p>
      </dsp:txBody>
      <dsp:txXfrm>
        <a:off x="1840229" y="3729718"/>
        <a:ext cx="6835140" cy="62161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59D0C38-77A9-49CE-A649-01FE077C71C6}">
      <dsp:nvSpPr>
        <dsp:cNvPr id="0" name=""/>
        <dsp:cNvSpPr/>
      </dsp:nvSpPr>
      <dsp:spPr>
        <a:xfrm>
          <a:off x="9602389" y="2398022"/>
          <a:ext cx="264565" cy="264561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79DA685-2908-4556-AC68-358564B3F7D4}">
      <dsp:nvSpPr>
        <dsp:cNvPr id="0" name=""/>
        <dsp:cNvSpPr/>
      </dsp:nvSpPr>
      <dsp:spPr>
        <a:xfrm>
          <a:off x="9117506" y="2398022"/>
          <a:ext cx="264565" cy="264561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E0419D1-208E-41E6-AE7A-2022C811BFAA}">
      <dsp:nvSpPr>
        <dsp:cNvPr id="0" name=""/>
        <dsp:cNvSpPr/>
      </dsp:nvSpPr>
      <dsp:spPr>
        <a:xfrm>
          <a:off x="8632623" y="2398022"/>
          <a:ext cx="264565" cy="264561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06702CE-C010-430B-AD2A-6928BA38F2A8}">
      <dsp:nvSpPr>
        <dsp:cNvPr id="0" name=""/>
        <dsp:cNvSpPr/>
      </dsp:nvSpPr>
      <dsp:spPr>
        <a:xfrm>
          <a:off x="8148661" y="2398022"/>
          <a:ext cx="264565" cy="264561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9C237F2-BFCF-4775-9708-44C390F4F89B}">
      <dsp:nvSpPr>
        <dsp:cNvPr id="0" name=""/>
        <dsp:cNvSpPr/>
      </dsp:nvSpPr>
      <dsp:spPr>
        <a:xfrm>
          <a:off x="7663778" y="2398022"/>
          <a:ext cx="264565" cy="264561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49C130E-4777-456F-BF74-5D56D1658462}">
      <dsp:nvSpPr>
        <dsp:cNvPr id="0" name=""/>
        <dsp:cNvSpPr/>
      </dsp:nvSpPr>
      <dsp:spPr>
        <a:xfrm>
          <a:off x="6914330" y="2265741"/>
          <a:ext cx="529130" cy="52955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AFA9554-D66E-402E-99EC-17BC9B182969}">
      <dsp:nvSpPr>
        <dsp:cNvPr id="0" name=""/>
        <dsp:cNvSpPr/>
      </dsp:nvSpPr>
      <dsp:spPr>
        <a:xfrm>
          <a:off x="9170972" y="1851494"/>
          <a:ext cx="264565" cy="264561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C364876-62BF-4CA2-953A-9C91754E6F63}">
      <dsp:nvSpPr>
        <dsp:cNvPr id="0" name=""/>
        <dsp:cNvSpPr/>
      </dsp:nvSpPr>
      <dsp:spPr>
        <a:xfrm>
          <a:off x="9170972" y="2948466"/>
          <a:ext cx="264565" cy="264561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F5A00E0-BDB8-4671-98BE-7FCF73B14824}">
      <dsp:nvSpPr>
        <dsp:cNvPr id="0" name=""/>
        <dsp:cNvSpPr/>
      </dsp:nvSpPr>
      <dsp:spPr>
        <a:xfrm>
          <a:off x="9406961" y="2089077"/>
          <a:ext cx="264565" cy="264561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E4B7E9C-6C26-4391-986F-165B0E547700}">
      <dsp:nvSpPr>
        <dsp:cNvPr id="0" name=""/>
        <dsp:cNvSpPr/>
      </dsp:nvSpPr>
      <dsp:spPr>
        <a:xfrm>
          <a:off x="9422632" y="2712188"/>
          <a:ext cx="264565" cy="264561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774B611-3B30-4F97-981D-6D8B83A41875}">
      <dsp:nvSpPr>
        <dsp:cNvPr id="0" name=""/>
        <dsp:cNvSpPr/>
      </dsp:nvSpPr>
      <dsp:spPr>
        <a:xfrm>
          <a:off x="4016093" y="1190961"/>
          <a:ext cx="2678840" cy="2679118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2667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da-DK" sz="6000" kern="1200"/>
        </a:p>
      </dsp:txBody>
      <dsp:txXfrm>
        <a:off x="4408400" y="1583309"/>
        <a:ext cx="1894226" cy="1894422"/>
      </dsp:txXfrm>
    </dsp:sp>
    <dsp:sp modelId="{DC61E666-6545-46DB-98A2-4C4702D1179D}">
      <dsp:nvSpPr>
        <dsp:cNvPr id="0" name=""/>
        <dsp:cNvSpPr/>
      </dsp:nvSpPr>
      <dsp:spPr>
        <a:xfrm>
          <a:off x="3816056" y="962080"/>
          <a:ext cx="529130" cy="52955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FB269F2-AC76-46EC-81F4-FAFC90DC2DBD}">
      <dsp:nvSpPr>
        <dsp:cNvPr id="0" name=""/>
        <dsp:cNvSpPr/>
      </dsp:nvSpPr>
      <dsp:spPr>
        <a:xfrm>
          <a:off x="3476822" y="682724"/>
          <a:ext cx="264565" cy="264561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424E9CC-AB56-4CE2-8D77-822EEC9D376D}">
      <dsp:nvSpPr>
        <dsp:cNvPr id="0" name=""/>
        <dsp:cNvSpPr/>
      </dsp:nvSpPr>
      <dsp:spPr>
        <a:xfrm>
          <a:off x="2911740" y="682724"/>
          <a:ext cx="264565" cy="264561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DC93368-5C6C-42DE-BED0-0E314681A762}">
      <dsp:nvSpPr>
        <dsp:cNvPr id="0" name=""/>
        <dsp:cNvSpPr/>
      </dsp:nvSpPr>
      <dsp:spPr>
        <a:xfrm>
          <a:off x="2346657" y="682724"/>
          <a:ext cx="264565" cy="264561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929969F-E7D4-4080-8C32-D1EC3F3DD788}">
      <dsp:nvSpPr>
        <dsp:cNvPr id="0" name=""/>
        <dsp:cNvSpPr/>
      </dsp:nvSpPr>
      <dsp:spPr>
        <a:xfrm>
          <a:off x="1781575" y="682724"/>
          <a:ext cx="264565" cy="264561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6AC0E99-B608-4391-899B-6B4ECEB4E7D1}">
      <dsp:nvSpPr>
        <dsp:cNvPr id="0" name=""/>
        <dsp:cNvSpPr/>
      </dsp:nvSpPr>
      <dsp:spPr>
        <a:xfrm>
          <a:off x="1215571" y="682724"/>
          <a:ext cx="264565" cy="264561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C210679-FF75-491F-A945-2FF31F88E8FC}">
      <dsp:nvSpPr>
        <dsp:cNvPr id="0" name=""/>
        <dsp:cNvSpPr/>
      </dsp:nvSpPr>
      <dsp:spPr>
        <a:xfrm>
          <a:off x="650488" y="682724"/>
          <a:ext cx="264565" cy="264561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E7C5D94-EAEA-45C2-9BE9-8CACCA6621F9}">
      <dsp:nvSpPr>
        <dsp:cNvPr id="0" name=""/>
        <dsp:cNvSpPr/>
      </dsp:nvSpPr>
      <dsp:spPr>
        <a:xfrm>
          <a:off x="648645" y="0"/>
          <a:ext cx="3101039" cy="68054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b" anchorCtr="0">
          <a:noAutofit/>
        </a:bodyPr>
        <a:lstStyle/>
        <a:p>
          <a:pPr marL="0" lvl="0" indent="0" algn="l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da-DK" sz="4800" kern="1200"/>
        </a:p>
      </dsp:txBody>
      <dsp:txXfrm>
        <a:off x="648645" y="0"/>
        <a:ext cx="3101039" cy="680549"/>
      </dsp:txXfrm>
    </dsp:sp>
    <dsp:sp modelId="{5B03D15B-418A-47F9-B551-B9DDC10E529F}">
      <dsp:nvSpPr>
        <dsp:cNvPr id="0" name=""/>
        <dsp:cNvSpPr/>
      </dsp:nvSpPr>
      <dsp:spPr>
        <a:xfrm>
          <a:off x="3266645" y="2265741"/>
          <a:ext cx="529130" cy="52955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0A792CE-A27F-4065-8BA8-41B30F21E3A0}">
      <dsp:nvSpPr>
        <dsp:cNvPr id="0" name=""/>
        <dsp:cNvSpPr/>
      </dsp:nvSpPr>
      <dsp:spPr>
        <a:xfrm>
          <a:off x="2743045" y="2398022"/>
          <a:ext cx="264565" cy="264561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1E53EB1-654E-4B7D-BB61-72CC494F9EAA}">
      <dsp:nvSpPr>
        <dsp:cNvPr id="0" name=""/>
        <dsp:cNvSpPr/>
      </dsp:nvSpPr>
      <dsp:spPr>
        <a:xfrm>
          <a:off x="2220367" y="2398022"/>
          <a:ext cx="264565" cy="264561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160BF0E-17D9-49D7-8C1B-C1535C4AD6C9}">
      <dsp:nvSpPr>
        <dsp:cNvPr id="0" name=""/>
        <dsp:cNvSpPr/>
      </dsp:nvSpPr>
      <dsp:spPr>
        <a:xfrm>
          <a:off x="1696767" y="2398022"/>
          <a:ext cx="264565" cy="264561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A95D3DE-558C-4452-852E-D1CD692F3D6C}">
      <dsp:nvSpPr>
        <dsp:cNvPr id="0" name=""/>
        <dsp:cNvSpPr/>
      </dsp:nvSpPr>
      <dsp:spPr>
        <a:xfrm>
          <a:off x="1174088" y="2398022"/>
          <a:ext cx="264565" cy="264561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7FE6AD8-82CC-4747-A120-2A8100AC0235}">
      <dsp:nvSpPr>
        <dsp:cNvPr id="0" name=""/>
        <dsp:cNvSpPr/>
      </dsp:nvSpPr>
      <dsp:spPr>
        <a:xfrm>
          <a:off x="650488" y="2398022"/>
          <a:ext cx="264565" cy="264561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E28DD76-0B84-41F1-9FE0-A292169CC8A0}">
      <dsp:nvSpPr>
        <dsp:cNvPr id="0" name=""/>
        <dsp:cNvSpPr/>
      </dsp:nvSpPr>
      <dsp:spPr>
        <a:xfrm>
          <a:off x="648645" y="1720954"/>
          <a:ext cx="2345137" cy="68054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b" anchorCtr="0">
          <a:noAutofit/>
        </a:bodyPr>
        <a:lstStyle/>
        <a:p>
          <a:pPr marL="0" lvl="0" indent="0" algn="l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da-DK" sz="4800" kern="1200"/>
        </a:p>
      </dsp:txBody>
      <dsp:txXfrm>
        <a:off x="648645" y="1720954"/>
        <a:ext cx="2345137" cy="680549"/>
      </dsp:txXfrm>
    </dsp:sp>
    <dsp:sp modelId="{6CCFE055-CFF2-4875-9772-677319C7BADA}">
      <dsp:nvSpPr>
        <dsp:cNvPr id="0" name=""/>
        <dsp:cNvSpPr/>
      </dsp:nvSpPr>
      <dsp:spPr>
        <a:xfrm>
          <a:off x="3816056" y="3547645"/>
          <a:ext cx="529130" cy="52955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7A02E1C-BE7B-4944-A07F-D36EA3DBEE9E}">
      <dsp:nvSpPr>
        <dsp:cNvPr id="0" name=""/>
        <dsp:cNvSpPr/>
      </dsp:nvSpPr>
      <dsp:spPr>
        <a:xfrm>
          <a:off x="3476822" y="4086776"/>
          <a:ext cx="264565" cy="264561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1D676D4-1524-4B83-9B9E-681EAC95BB78}">
      <dsp:nvSpPr>
        <dsp:cNvPr id="0" name=""/>
        <dsp:cNvSpPr/>
      </dsp:nvSpPr>
      <dsp:spPr>
        <a:xfrm>
          <a:off x="2911740" y="4086776"/>
          <a:ext cx="264565" cy="264561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50FAE5F-43F5-4A83-A8F0-2E562ABD240B}">
      <dsp:nvSpPr>
        <dsp:cNvPr id="0" name=""/>
        <dsp:cNvSpPr/>
      </dsp:nvSpPr>
      <dsp:spPr>
        <a:xfrm>
          <a:off x="2346657" y="4086776"/>
          <a:ext cx="264565" cy="264561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76805A8-86CD-46FA-A09F-75A862E9BA00}">
      <dsp:nvSpPr>
        <dsp:cNvPr id="0" name=""/>
        <dsp:cNvSpPr/>
      </dsp:nvSpPr>
      <dsp:spPr>
        <a:xfrm>
          <a:off x="1781575" y="4086776"/>
          <a:ext cx="264565" cy="264561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24A8673-4119-4AE9-8D2F-EC77995CB26C}">
      <dsp:nvSpPr>
        <dsp:cNvPr id="0" name=""/>
        <dsp:cNvSpPr/>
      </dsp:nvSpPr>
      <dsp:spPr>
        <a:xfrm>
          <a:off x="1215571" y="4086776"/>
          <a:ext cx="264565" cy="264561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C30FA41-65C9-48FA-A6C5-EB86A6C9B112}">
      <dsp:nvSpPr>
        <dsp:cNvPr id="0" name=""/>
        <dsp:cNvSpPr/>
      </dsp:nvSpPr>
      <dsp:spPr>
        <a:xfrm>
          <a:off x="650488" y="4086776"/>
          <a:ext cx="264565" cy="264561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1FD6B61-0828-45E2-BA32-604299DC185D}">
      <dsp:nvSpPr>
        <dsp:cNvPr id="0" name=""/>
        <dsp:cNvSpPr/>
      </dsp:nvSpPr>
      <dsp:spPr>
        <a:xfrm>
          <a:off x="648645" y="3403616"/>
          <a:ext cx="3101039" cy="68054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b" anchorCtr="0">
          <a:noAutofit/>
        </a:bodyPr>
        <a:lstStyle/>
        <a:p>
          <a:pPr marL="0" lvl="0" indent="0" algn="l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da-DK" sz="4800" kern="1200"/>
        </a:p>
      </dsp:txBody>
      <dsp:txXfrm>
        <a:off x="648645" y="3403616"/>
        <a:ext cx="3101039" cy="680549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C0D5EC4-F6C7-48B6-BE1E-16F88A9C6068}">
      <dsp:nvSpPr>
        <dsp:cNvPr id="0" name=""/>
        <dsp:cNvSpPr/>
      </dsp:nvSpPr>
      <dsp:spPr>
        <a:xfrm>
          <a:off x="5019908" y="1133479"/>
          <a:ext cx="237891" cy="1042189"/>
        </a:xfrm>
        <a:custGeom>
          <a:avLst/>
          <a:gdLst/>
          <a:ahLst/>
          <a:cxnLst/>
          <a:rect l="0" t="0" r="0" b="0"/>
          <a:pathLst>
            <a:path>
              <a:moveTo>
                <a:pt x="237891" y="0"/>
              </a:moveTo>
              <a:lnTo>
                <a:pt x="237891" y="1042189"/>
              </a:lnTo>
              <a:lnTo>
                <a:pt x="0" y="1042189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5FAF60F-7A2C-42D9-9466-26FF188AD0DE}">
      <dsp:nvSpPr>
        <dsp:cNvPr id="0" name=""/>
        <dsp:cNvSpPr/>
      </dsp:nvSpPr>
      <dsp:spPr>
        <a:xfrm>
          <a:off x="5257800" y="1133479"/>
          <a:ext cx="2741411" cy="208437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46487"/>
              </a:lnTo>
              <a:lnTo>
                <a:pt x="2741411" y="1846487"/>
              </a:lnTo>
              <a:lnTo>
                <a:pt x="2741411" y="2084378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E7AD1C7-1B66-4888-AA9B-D5CA6DE86B4D}">
      <dsp:nvSpPr>
        <dsp:cNvPr id="0" name=""/>
        <dsp:cNvSpPr/>
      </dsp:nvSpPr>
      <dsp:spPr>
        <a:xfrm>
          <a:off x="5212080" y="1133479"/>
          <a:ext cx="91440" cy="2084378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084378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8E8F448-DB1B-4C52-91F2-708CAB8A0A15}">
      <dsp:nvSpPr>
        <dsp:cNvPr id="0" name=""/>
        <dsp:cNvSpPr/>
      </dsp:nvSpPr>
      <dsp:spPr>
        <a:xfrm>
          <a:off x="2516388" y="1133479"/>
          <a:ext cx="2741411" cy="2084378"/>
        </a:xfrm>
        <a:custGeom>
          <a:avLst/>
          <a:gdLst/>
          <a:ahLst/>
          <a:cxnLst/>
          <a:rect l="0" t="0" r="0" b="0"/>
          <a:pathLst>
            <a:path>
              <a:moveTo>
                <a:pt x="2741411" y="0"/>
              </a:moveTo>
              <a:lnTo>
                <a:pt x="2741411" y="1846487"/>
              </a:lnTo>
              <a:lnTo>
                <a:pt x="0" y="1846487"/>
              </a:lnTo>
              <a:lnTo>
                <a:pt x="0" y="2084378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10FBF69-76B0-4C75-9C62-DB70C23DEC39}">
      <dsp:nvSpPr>
        <dsp:cNvPr id="0" name=""/>
        <dsp:cNvSpPr/>
      </dsp:nvSpPr>
      <dsp:spPr>
        <a:xfrm>
          <a:off x="4124985" y="665"/>
          <a:ext cx="2265629" cy="113281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9227" tIns="30480" rIns="30480" bIns="30480" numCol="1" spcCol="1270" anchor="ctr" anchorCtr="0">
          <a:noAutofit/>
        </a:bodyPr>
        <a:lstStyle/>
        <a:p>
          <a:pPr marL="0" lvl="0" indent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da-DK" sz="4800" kern="1200"/>
        </a:p>
      </dsp:txBody>
      <dsp:txXfrm>
        <a:off x="4124985" y="665"/>
        <a:ext cx="2265629" cy="1132814"/>
      </dsp:txXfrm>
    </dsp:sp>
    <dsp:sp modelId="{2B05575D-FBB7-447B-A8E6-4EA62B37CD30}">
      <dsp:nvSpPr>
        <dsp:cNvPr id="0" name=""/>
        <dsp:cNvSpPr/>
      </dsp:nvSpPr>
      <dsp:spPr>
        <a:xfrm>
          <a:off x="4238266" y="113946"/>
          <a:ext cx="679688" cy="906251"/>
        </a:xfrm>
        <a:prstGeom prst="rect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DF9B345-6CC4-4DB9-B662-A9563FE0C484}">
      <dsp:nvSpPr>
        <dsp:cNvPr id="0" name=""/>
        <dsp:cNvSpPr/>
      </dsp:nvSpPr>
      <dsp:spPr>
        <a:xfrm>
          <a:off x="1383574" y="3217858"/>
          <a:ext cx="2265629" cy="113281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9227" tIns="30480" rIns="30480" bIns="30480" numCol="1" spcCol="1270" anchor="ctr" anchorCtr="0">
          <a:noAutofit/>
        </a:bodyPr>
        <a:lstStyle/>
        <a:p>
          <a:pPr marL="0" lvl="0" indent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da-DK" sz="4800" kern="1200"/>
        </a:p>
      </dsp:txBody>
      <dsp:txXfrm>
        <a:off x="1383574" y="3217858"/>
        <a:ext cx="2265629" cy="1132814"/>
      </dsp:txXfrm>
    </dsp:sp>
    <dsp:sp modelId="{C8B6911A-54BD-4DDF-91E8-5B754D0D47BF}">
      <dsp:nvSpPr>
        <dsp:cNvPr id="0" name=""/>
        <dsp:cNvSpPr/>
      </dsp:nvSpPr>
      <dsp:spPr>
        <a:xfrm>
          <a:off x="1496855" y="3331139"/>
          <a:ext cx="679688" cy="906251"/>
        </a:xfrm>
        <a:prstGeom prst="rect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567FD78-DBCE-472A-A158-00ECFBF6F099}">
      <dsp:nvSpPr>
        <dsp:cNvPr id="0" name=""/>
        <dsp:cNvSpPr/>
      </dsp:nvSpPr>
      <dsp:spPr>
        <a:xfrm>
          <a:off x="4124985" y="3217858"/>
          <a:ext cx="2265629" cy="113281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9227" tIns="30480" rIns="30480" bIns="30480" numCol="1" spcCol="1270" anchor="ctr" anchorCtr="0">
          <a:noAutofit/>
        </a:bodyPr>
        <a:lstStyle/>
        <a:p>
          <a:pPr marL="0" lvl="0" indent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da-DK" sz="4800" kern="1200"/>
        </a:p>
      </dsp:txBody>
      <dsp:txXfrm>
        <a:off x="4124985" y="3217858"/>
        <a:ext cx="2265629" cy="1132814"/>
      </dsp:txXfrm>
    </dsp:sp>
    <dsp:sp modelId="{9F85818A-BFD1-49C8-A338-07B3D47B169B}">
      <dsp:nvSpPr>
        <dsp:cNvPr id="0" name=""/>
        <dsp:cNvSpPr/>
      </dsp:nvSpPr>
      <dsp:spPr>
        <a:xfrm>
          <a:off x="4238266" y="3331139"/>
          <a:ext cx="679688" cy="906251"/>
        </a:xfrm>
        <a:prstGeom prst="rect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FDE533E-B5DB-4A0B-B191-0E758A9FCC4C}">
      <dsp:nvSpPr>
        <dsp:cNvPr id="0" name=""/>
        <dsp:cNvSpPr/>
      </dsp:nvSpPr>
      <dsp:spPr>
        <a:xfrm>
          <a:off x="6866396" y="3217858"/>
          <a:ext cx="2265629" cy="113281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9227" tIns="30480" rIns="30480" bIns="30480" numCol="1" spcCol="1270" anchor="ctr" anchorCtr="0">
          <a:noAutofit/>
        </a:bodyPr>
        <a:lstStyle/>
        <a:p>
          <a:pPr marL="0" lvl="0" indent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da-DK" sz="4800" kern="1200"/>
        </a:p>
      </dsp:txBody>
      <dsp:txXfrm>
        <a:off x="6866396" y="3217858"/>
        <a:ext cx="2265629" cy="1132814"/>
      </dsp:txXfrm>
    </dsp:sp>
    <dsp:sp modelId="{7FC5B7F2-9D65-4EED-83C2-8040DA51A71B}">
      <dsp:nvSpPr>
        <dsp:cNvPr id="0" name=""/>
        <dsp:cNvSpPr/>
      </dsp:nvSpPr>
      <dsp:spPr>
        <a:xfrm>
          <a:off x="6979678" y="3331139"/>
          <a:ext cx="679688" cy="906251"/>
        </a:xfrm>
        <a:prstGeom prst="rect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27F8B95-5EEF-456B-97EF-0DF7C0671CB7}">
      <dsp:nvSpPr>
        <dsp:cNvPr id="0" name=""/>
        <dsp:cNvSpPr/>
      </dsp:nvSpPr>
      <dsp:spPr>
        <a:xfrm>
          <a:off x="2754279" y="1609261"/>
          <a:ext cx="2265629" cy="113281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9227" tIns="30480" rIns="30480" bIns="30480" numCol="1" spcCol="1270" anchor="ctr" anchorCtr="0">
          <a:noAutofit/>
        </a:bodyPr>
        <a:lstStyle/>
        <a:p>
          <a:pPr marL="0" lvl="0" indent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da-DK" sz="4800" kern="1200"/>
        </a:p>
      </dsp:txBody>
      <dsp:txXfrm>
        <a:off x="2754279" y="1609261"/>
        <a:ext cx="2265629" cy="1132814"/>
      </dsp:txXfrm>
    </dsp:sp>
    <dsp:sp modelId="{5CC759AA-DEDC-42EC-A754-302EE12775BD}">
      <dsp:nvSpPr>
        <dsp:cNvPr id="0" name=""/>
        <dsp:cNvSpPr/>
      </dsp:nvSpPr>
      <dsp:spPr>
        <a:xfrm>
          <a:off x="2867561" y="1722543"/>
          <a:ext cx="679688" cy="906251"/>
        </a:xfrm>
        <a:prstGeom prst="rect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1">
  <dgm:title val=""/>
  <dgm:desc val=""/>
  <dgm:catLst>
    <dgm:cat type="pyramid" pri="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linDir" val="fromB"/>
          <dgm:param type="txDir" val="fromT"/>
          <dgm:param type="pyraAcctPos" val="aft"/>
          <dgm:param type="pyraAcctTxMar" val="step"/>
          <dgm:param type="pyraAcctBkgdNode" val="acctBkgd"/>
          <dgm:param type="pyraAcctTxNode" val="acctTx"/>
          <dgm:param type="pyraLvlNode" val="level"/>
        </dgm:alg>
      </dgm:if>
      <dgm:else name="Name3">
        <dgm:alg type="pyra">
          <dgm:param type="linDir" val="fromB"/>
          <dgm:param type="txDir" val="fromT"/>
          <dgm:param type="pyraAcctPos" val="bef"/>
          <dgm:param type="pyraAcctTxMar" val="step"/>
          <dgm:param type="pyraAcctBkgdNode" val="acctBkgd"/>
          <dgm:param type="pyraAcctTxNode" val="acctTx"/>
          <dgm:param type="pyraLvlNode" val="level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schemas.openxmlformats.org/officeDocument/2006/relationships" r:blip="">
          <dgm:adjLst/>
        </dgm:shape>
        <dgm:presOf/>
        <dgm:choose name="Name9">
          <dgm:if name="Name10" axis="self" ptType="node" func="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schemas.openxmlformats.org/officeDocument/2006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schemas.openxmlformats.org/officeDocument/2006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11/layout/ConvergingText">
  <dgm:title val="Converging Text"/>
  <dgm:desc val="Use to show multiple steps or parts that merge into a whole. Limited to one Level 1 shape that contains text and a maximum of five Level 2 shapes."/>
  <dgm:catLst>
    <dgm:cat type="process" pri="6500"/>
    <dgm:cat type="officeonline" pri="50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1" srcId="0" destId="10" srcOrd="0" destOrd="0"/>
        <dgm:cxn modelId="2" srcId="10" destId="11" srcOrd="0" destOrd="0"/>
        <dgm:cxn modelId="3" srcId="10" destId="12" srcOrd="1" destOrd="0"/>
        <dgm:cxn modelId="4" srcId="10" destId="13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1" srcId="0" destId="10" srcOrd="0" destOrd="0"/>
        <dgm:cxn modelId="2" srcId="10" destId="11" srcOrd="0" destOrd="0"/>
        <dgm:cxn modelId="3" srcId="10" destId="12" srcOrd="1" destOrd="0"/>
        <dgm:cxn modelId="4" srcId="10" destId="13" srcOrd="2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1" srcId="0" destId="10" srcOrd="0" destOrd="0"/>
        <dgm:cxn modelId="2" srcId="10" destId="11" srcOrd="0" destOrd="0"/>
        <dgm:cxn modelId="3" srcId="10" destId="12" srcOrd="1" destOrd="0"/>
        <dgm:cxn modelId="4" srcId="10" destId="13" srcOrd="2" destOrd="0"/>
      </dgm:cxnLst>
      <dgm:bg/>
      <dgm:whole/>
    </dgm:dataModel>
  </dgm:clrData>
  <dgm:layoutNode name="Name0">
    <dgm:varLst>
      <dgm:chMax/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vertAlign" val="mid"/>
          <dgm:param type="nodeVertAlign" val="mid"/>
          <dgm:param type="horzAlign" val="ctr"/>
        </dgm:alg>
      </dgm:if>
      <dgm:else name="Name3">
        <dgm:alg type="lin">
          <dgm:param type="linDir" val="fromR"/>
          <dgm:param type="vertAlign" val="mid"/>
          <dgm:param type="nodeVertAlign" val="mid"/>
          <dgm:param type="horzAlign" val="ctr"/>
        </dgm:alg>
      </dgm:else>
    </dgm:choose>
    <dgm:shape xmlns:r="http://schemas.openxmlformats.org/officeDocument/2006/relationships" r:blip="">
      <dgm:adjLst/>
    </dgm:shape>
    <dgm:constrLst>
      <dgm:constr type="primFontSz" for="des" forName="Parent" op="equ" val="65"/>
      <dgm:constr type="primFontSz" for="des" forName="Child1" op="equ" val="65"/>
      <dgm:constr type="primFontSz" for="des" forName="Child2" refType="primFontSz" refFor="des" refForName="Child1" op="equ"/>
      <dgm:constr type="primFontSz" for="des" forName="Child3" refType="primFontSz" refFor="des" refForName="Child1" op="equ"/>
      <dgm:constr type="primFontSz" for="des" forName="Child4" refType="primFontSz" refFor="des" refForName="Child1" op="equ"/>
      <dgm:constr type="primFontSz" for="des" forName="Child5" refType="primFontSz" refFor="des" refForName="Child1" op="equ"/>
      <dgm:constr type="primFontSz" for="des" forName="Child1" refType="primFontSz" refFor="des" refForName="Parent" op="lte"/>
      <dgm:constr type="primFontSz" for="des" forName="Child2" refType="primFontSz" refFor="des" refForName="Parent" op="lte"/>
      <dgm:constr type="primFontSz" for="des" forName="Child3" refType="primFontSz" refFor="des" refForName="Parent" op="lte"/>
      <dgm:constr type="primFontSz" for="des" forName="Child4" refType="primFontSz" refFor="des" refForName="Parent" op="lte"/>
      <dgm:constr type="primFontSz" for="des" forName="Child5" refType="primFontSz" refFor="des" refForName="Parent" op="lte"/>
      <dgm:constr type="w" for="ch" forName="composite" refType="w"/>
      <dgm:constr type="h" for="ch" forName="composite" refType="h"/>
      <dgm:constr type="sp" refType="w" refFor="ch" refForName="composite" op="equ" fact="0.05"/>
      <dgm:constr type="w" for="ch" forName="sibTrans" refType="w" refFor="ch" refForName="composite" op="equ" fact="0.05"/>
      <dgm:constr type="h" for="ch" forName="sibTrans" refType="w" refFor="ch" refForName="sibTrans" op="equ"/>
    </dgm:constrLst>
    <dgm:forEach name="nodesForEach" axis="ch" ptType="node">
      <dgm:layoutNode name="composite">
        <dgm:choose name="Name4">
          <dgm:if name="Name5" func="var" arg="dir" op="equ" val="norm">
            <dgm:choose name="Name6">
              <dgm:if name="Name7" axis="ch" ptType="node" func="cnt" op="equ" val="0">
                <dgm:alg type="composite">
                  <dgm:param type="ar" val="2.1059"/>
                </dgm:alg>
                <dgm:constrLst>
                  <dgm:constr type="l" for="ch" forName="Parent" refType="w" fact="0"/>
                  <dgm:constr type="t" for="ch" forName="Parent" refType="h" fact="0"/>
                  <dgm:constr type="w" for="ch" forName="Parent" refType="w" fact="0.4749"/>
                  <dgm:constr type="h" for="ch" forName="Parent" refType="h"/>
                  <dgm:constr type="l" for="ch" forName="ParentAccent1" refType="w" fact="0.9531"/>
                  <dgm:constr type="t" for="ch" forName="ParentAccent1" refType="h" fact="0.4506"/>
                  <dgm:constr type="w" for="ch" forName="ParentAccent1" refType="w" fact="0.0469"/>
                  <dgm:constr type="h" for="ch" forName="ParentAccent1" refType="h" fact="0.0988"/>
                  <dgm:constr type="l" for="ch" forName="ParentAccent2" refType="w" fact="0.8734"/>
                  <dgm:constr type="t" for="ch" forName="ParentAccent2" refType="h" fact="0.4506"/>
                  <dgm:constr type="w" for="ch" forName="ParentAccent2" refType="w" fact="0.0469"/>
                  <dgm:constr type="h" for="ch" forName="ParentAccent2" refType="h" fact="0.0988"/>
                  <dgm:constr type="l" for="ch" forName="ParentAccent3" refType="w" fact="0.7937"/>
                  <dgm:constr type="t" for="ch" forName="ParentAccent3" refType="h" fact="0.4506"/>
                  <dgm:constr type="w" for="ch" forName="ParentAccent3" refType="w" fact="0.0469"/>
                  <dgm:constr type="h" for="ch" forName="ParentAccent3" refType="h" fact="0.0988"/>
                  <dgm:constr type="l" for="ch" forName="ParentAccent4" refType="w" fact="0.714"/>
                  <dgm:constr type="t" for="ch" forName="ParentAccent4" refType="h" fact="0.4506"/>
                  <dgm:constr type="w" for="ch" forName="ParentAccent4" refType="w" fact="0.0469"/>
                  <dgm:constr type="h" for="ch" forName="ParentAccent4" refType="h" fact="0.0988"/>
                  <dgm:constr type="l" for="ch" forName="ParentAccent5" refType="w" fact="0.6343"/>
                  <dgm:constr type="t" for="ch" forName="ParentAccent5" refType="h" fact="0.4506"/>
                  <dgm:constr type="w" for="ch" forName="ParentAccent5" refType="w" fact="0.0469"/>
                  <dgm:constr type="h" for="ch" forName="ParentAccent5" refType="h" fact="0.0988"/>
                  <dgm:constr type="l" for="ch" forName="ParentAccent6" refType="w" fact="0.5076"/>
                  <dgm:constr type="t" for="ch" forName="ParentAccent6" refType="h" fact="0.4012"/>
                  <dgm:constr type="w" for="ch" forName="ParentAccent6" refType="w" fact="0.0939"/>
                  <dgm:constr type="h" for="ch" forName="ParentAccent6" refType="h" fact="0.1976"/>
                  <dgm:constr type="l" for="ch" forName="ParentAccent7" refType="w" fact="0.8766"/>
                  <dgm:constr type="t" for="ch" forName="ParentAccent7" refType="h" fact="0.2465"/>
                  <dgm:constr type="w" for="ch" forName="ParentAccent7" refType="w" fact="0.0469"/>
                  <dgm:constr type="h" for="ch" forName="ParentAccent7" refType="h" fact="0.0988"/>
                  <dgm:constr type="l" for="ch" forName="ParentAccent8" refType="w" fact="0.8766"/>
                  <dgm:constr type="t" for="ch" forName="ParentAccent8" refType="h" fact="0.6562"/>
                  <dgm:constr type="w" for="ch" forName="ParentAccent8" refType="w" fact="0.0469"/>
                  <dgm:constr type="h" for="ch" forName="ParentAccent8" refType="h" fact="0.0988"/>
                  <dgm:constr type="l" for="ch" forName="ParentAccent9" refType="w" fact="0.9185"/>
                  <dgm:constr type="t" for="ch" forName="ParentAccent9" refType="h" fact="0.3353"/>
                  <dgm:constr type="w" for="ch" forName="ParentAccent9" refType="w" fact="0.0469"/>
                  <dgm:constr type="h" for="ch" forName="ParentAccent9" refType="h" fact="0.0988"/>
                  <dgm:constr type="l" for="ch" forName="ParentAccent10" refType="w" fact="0.9213"/>
                  <dgm:constr type="t" for="ch" forName="ParentAccent10" refType="h" fact="0.5679"/>
                  <dgm:constr type="w" for="ch" forName="ParentAccent10" refType="w" fact="0.0469"/>
                  <dgm:constr type="h" for="ch" forName="ParentAccent10" refType="h" fact="0.0988"/>
                </dgm:constrLst>
              </dgm:if>
              <dgm:if name="Name8" axis="ch" ptType="node" func="cnt" op="equ" val="1">
                <dgm:alg type="composite">
                  <dgm:param type="ar" val="3.4411"/>
                </dgm:alg>
                <dgm:constrLst>
                  <dgm:constr type="l" for="ch" forName="Child1Accent1" refType="w" fact="0.284"/>
                  <dgm:constr type="t" for="ch" forName="Child1Accent1" refType="h" fact="0.4012"/>
                  <dgm:constr type="w" for="ch" forName="Child1Accent1" refType="w" fact="0.0574"/>
                  <dgm:constr type="h" for="ch" forName="Child1Accent1" refType="h" fact="0.1976"/>
                  <dgm:constr type="l" for="ch" forName="Child1Accent2" refType="w" fact="0.2272"/>
                  <dgm:constr type="t" for="ch" forName="Child1Accent2" refType="h" fact="0.4506"/>
                  <dgm:constr type="w" for="ch" forName="Child1Accent2" refType="w" fact="0.0287"/>
                  <dgm:constr type="h" for="ch" forName="Child1Accent2" refType="h" fact="0.0988"/>
                  <dgm:constr type="l" for="ch" forName="Child1Accent3" refType="w" fact="0.1705"/>
                  <dgm:constr type="t" for="ch" forName="Child1Accent3" refType="h" fact="0.4506"/>
                  <dgm:constr type="w" for="ch" forName="Child1Accent3" refType="w" fact="0.0287"/>
                  <dgm:constr type="h" for="ch" forName="Child1Accent3" refType="h" fact="0.0988"/>
                  <dgm:constr type="l" for="ch" forName="Child1Accent4" refType="w" fact="0.1137"/>
                  <dgm:constr type="t" for="ch" forName="Child1Accent4" refType="h" fact="0.4506"/>
                  <dgm:constr type="w" for="ch" forName="Child1Accent4" refType="w" fact="0.0287"/>
                  <dgm:constr type="h" for="ch" forName="Child1Accent4" refType="h" fact="0.0988"/>
                  <dgm:constr type="l" for="ch" forName="Child1Accent5" refType="w" fact="0.057"/>
                  <dgm:constr type="t" for="ch" forName="Child1Accent5" refType="h" fact="0.4506"/>
                  <dgm:constr type="w" for="ch" forName="Child1Accent5" refType="w" fact="0.0287"/>
                  <dgm:constr type="h" for="ch" forName="Child1Accent5" refType="h" fact="0.0988"/>
                  <dgm:constr type="l" for="ch" forName="Child1Accent6" refType="w" fact="0.0002"/>
                  <dgm:constr type="t" for="ch" forName="Child1Accent6" refType="h" fact="0.4506"/>
                  <dgm:constr type="w" for="ch" forName="Child1Accent6" refType="w" fact="0.0287"/>
                  <dgm:constr type="h" for="ch" forName="Child1Accent6" refType="h" fact="0.0988"/>
                  <dgm:constr type="l" for="ch" forName="Child1Accent7" refType="w" fact="0"/>
                  <dgm:constr type="t" for="ch" forName="Child1Accent7" refType="h" fact="0"/>
                  <dgm:constr type="w" for="ch" forName="Child1Accent7" refType="w" fact="0"/>
                  <dgm:constr type="h" for="ch" forName="Child1Accent7" refType="h" fact="0"/>
                  <dgm:constr type="l" for="ch" forName="Child1Accent8" refType="w" fact="0"/>
                  <dgm:constr type="t" for="ch" forName="Child1Accent8" refType="h" fact="0"/>
                  <dgm:constr type="w" for="ch" forName="Child1Accent8" refType="w" fact="0"/>
                  <dgm:constr type="h" for="ch" forName="Child1Accent8" refType="h" fact="0"/>
                  <dgm:constr type="l" for="ch" forName="Child1Accent9" refType="w" fact="0"/>
                  <dgm:constr type="t" for="ch" forName="Child1Accent9" refType="h" fact="0"/>
                  <dgm:constr type="w" for="ch" forName="Child1Accent9" refType="w" fact="0"/>
                  <dgm:constr type="h" for="ch" forName="Child1Accent9" refType="h" fact="0"/>
                  <dgm:constr type="l" for="ch" forName="ParentAccent1" refType="w" fact="0.9713"/>
                  <dgm:constr type="t" for="ch" forName="ParentAccent1" refType="h" fact="0.4506"/>
                  <dgm:constr type="w" for="ch" forName="ParentAccent1" refType="w" fact="0.0287"/>
                  <dgm:constr type="h" for="ch" forName="ParentAccent1" refType="h" fact="0.0988"/>
                  <dgm:constr type="l" for="ch" forName="ParentAccent2" refType="w" fact="0.9187"/>
                  <dgm:constr type="t" for="ch" forName="ParentAccent2" refType="h" fact="0.4506"/>
                  <dgm:constr type="w" for="ch" forName="ParentAccent2" refType="w" fact="0.0287"/>
                  <dgm:constr type="h" for="ch" forName="ParentAccent2" refType="h" fact="0.0988"/>
                  <dgm:constr type="l" for="ch" forName="ParentAccent3" refType="w" fact="0.8661"/>
                  <dgm:constr type="t" for="ch" forName="ParentAccent3" refType="h" fact="0.4506"/>
                  <dgm:constr type="w" for="ch" forName="ParentAccent3" refType="w" fact="0.0287"/>
                  <dgm:constr type="h" for="ch" forName="ParentAccent3" refType="h" fact="0.0988"/>
                  <dgm:constr type="l" for="ch" forName="ParentAccent4" refType="w" fact="0.8136"/>
                  <dgm:constr type="t" for="ch" forName="ParentAccent4" refType="h" fact="0.4506"/>
                  <dgm:constr type="w" for="ch" forName="ParentAccent4" refType="w" fact="0.0287"/>
                  <dgm:constr type="h" for="ch" forName="ParentAccent4" refType="h" fact="0.0988"/>
                  <dgm:constr type="l" for="ch" forName="ParentAccent5" refType="w" fact="0.761"/>
                  <dgm:constr type="t" for="ch" forName="ParentAccent5" refType="h" fact="0.4506"/>
                  <dgm:constr type="w" for="ch" forName="ParentAccent5" refType="w" fact="0.0287"/>
                  <dgm:constr type="h" for="ch" forName="ParentAccent5" refType="h" fact="0.0988"/>
                  <dgm:constr type="l" for="ch" forName="ParentAccent6" refType="w" fact="0.6797"/>
                  <dgm:constr type="t" for="ch" forName="ParentAccent6" refType="h" fact="0.4012"/>
                  <dgm:constr type="w" for="ch" forName="ParentAccent6" refType="w" fact="0.0574"/>
                  <dgm:constr type="h" for="ch" forName="ParentAccent6" refType="h" fact="0.1976"/>
                  <dgm:constr type="l" for="ch" forName="ParentAccent7" refType="w" fact="0.9245"/>
                  <dgm:constr type="t" for="ch" forName="ParentAccent7" refType="h" fact="0.2465"/>
                  <dgm:constr type="w" for="ch" forName="ParentAccent7" refType="w" fact="0.0287"/>
                  <dgm:constr type="h" for="ch" forName="ParentAccent7" refType="h" fact="0.0988"/>
                  <dgm:constr type="l" for="ch" forName="ParentAccent8" refType="w" fact="0.9245"/>
                  <dgm:constr type="t" for="ch" forName="ParentAccent8" refType="h" fact="0.6562"/>
                  <dgm:constr type="w" for="ch" forName="ParentAccent8" refType="w" fact="0.0287"/>
                  <dgm:constr type="h" for="ch" forName="ParentAccent8" refType="h" fact="0.0988"/>
                  <dgm:constr type="l" for="ch" forName="ParentAccent9" refType="w" fact="0.9501"/>
                  <dgm:constr type="t" for="ch" forName="ParentAccent9" refType="h" fact="0.3353"/>
                  <dgm:constr type="w" for="ch" forName="ParentAccent9" refType="w" fact="0.0287"/>
                  <dgm:constr type="h" for="ch" forName="ParentAccent9" refType="h" fact="0.0988"/>
                  <dgm:constr type="l" for="ch" forName="ParentAccent10" refType="w" fact="0.9518"/>
                  <dgm:constr type="t" for="ch" forName="ParentAccent10" refType="h" fact="0.5679"/>
                  <dgm:constr type="w" for="ch" forName="ParentAccent10" refType="w" fact="0.0287"/>
                  <dgm:constr type="h" for="ch" forName="ParentAccent10" refType="h" fact="0.0988"/>
                  <dgm:constr type="l" for="ch" forName="Child1" refType="w" fact="0"/>
                  <dgm:constr type="t" for="ch" forName="Child1" refType="h" fact="0.1978"/>
                  <dgm:constr type="w" for="ch" forName="Child1" refType="w" fact="0.2544"/>
                  <dgm:constr type="h" for="ch" forName="Child1" refType="h" fact="0.2541"/>
                  <dgm:constr type="l" for="ch" forName="Parent" refType="w" fact="0.3653"/>
                  <dgm:constr type="t" for="ch" forName="Parent" refType="h" fact="0"/>
                  <dgm:constr type="w" for="ch" forName="Parent" refType="w" fact="0.2906"/>
                  <dgm:constr type="h" for="ch" forName="Parent" refType="h"/>
                </dgm:constrLst>
              </dgm:if>
              <dgm:if name="Name9" axis="ch" ptType="node" func="cnt" op="equ" val="2">
                <dgm:alg type="composite">
                  <dgm:param type="ar" val="2.1185"/>
                </dgm:alg>
                <dgm:constrLst>
                  <dgm:constr type="l" for="ch" forName="Child1Accent1" refType="w" fact="0.3436"/>
                  <dgm:constr type="t" for="ch" forName="Child1Accent1" refType="h" fact="0.2211"/>
                  <dgm:constr type="w" for="ch" forName="Child1Accent1" refType="w" fact="0.0574"/>
                  <dgm:constr type="h" for="ch" forName="Child1Accent1" refType="h" fact="0.1217"/>
                  <dgm:constr type="l" for="ch" forName="Child1Accent2" refType="w" fact="0.3068"/>
                  <dgm:constr type="t" for="ch" forName="Child1Accent2" refType="h" fact="0.1569"/>
                  <dgm:constr type="w" for="ch" forName="Child1Accent2" refType="w" fact="0.0287"/>
                  <dgm:constr type="h" for="ch" forName="Child1Accent2" refType="h" fact="0.0608"/>
                  <dgm:constr type="l" for="ch" forName="Child1Accent3" refType="w" fact="0.2455"/>
                  <dgm:constr type="t" for="ch" forName="Child1Accent3" refType="h" fact="0.1569"/>
                  <dgm:constr type="w" for="ch" forName="Child1Accent3" refType="w" fact="0.0287"/>
                  <dgm:constr type="h" for="ch" forName="Child1Accent3" refType="h" fact="0.0608"/>
                  <dgm:constr type="l" for="ch" forName="Child1Accent4" refType="w" fact="0.1842"/>
                  <dgm:constr type="t" for="ch" forName="Child1Accent4" refType="h" fact="0.1569"/>
                  <dgm:constr type="w" for="ch" forName="Child1Accent4" refType="w" fact="0.0287"/>
                  <dgm:constr type="h" for="ch" forName="Child1Accent4" refType="h" fact="0.0608"/>
                  <dgm:constr type="l" for="ch" forName="Child1Accent5" refType="w" fact="0.1229"/>
                  <dgm:constr type="t" for="ch" forName="Child1Accent5" refType="h" fact="0.1569"/>
                  <dgm:constr type="w" for="ch" forName="Child1Accent5" refType="w" fact="0.0287"/>
                  <dgm:constr type="h" for="ch" forName="Child1Accent5" refType="h" fact="0.0608"/>
                  <dgm:constr type="l" for="ch" forName="Child1Accent6" refType="w" fact="0.0615"/>
                  <dgm:constr type="t" for="ch" forName="Child1Accent6" refType="h" fact="0.1569"/>
                  <dgm:constr type="w" for="ch" forName="Child1Accent6" refType="w" fact="0.0287"/>
                  <dgm:constr type="h" for="ch" forName="Child1Accent6" refType="h" fact="0.0608"/>
                  <dgm:constr type="l" for="ch" forName="Child1Accent7" refType="w" fact="0.0002"/>
                  <dgm:constr type="t" for="ch" forName="Child1Accent7" refType="h" fact="0.1569"/>
                  <dgm:constr type="w" for="ch" forName="Child1Accent7" refType="w" fact="0.0287"/>
                  <dgm:constr type="h" for="ch" forName="Child1Accent7" refType="h" fact="0.0608"/>
                  <dgm:constr type="l" for="ch" forName="Child1Accent8" refType="w" fact="0"/>
                  <dgm:constr type="t" for="ch" forName="Child1Accent8" refType="h" fact="0"/>
                  <dgm:constr type="w" for="ch" forName="Child1Accent8" refType="w" fact="0"/>
                  <dgm:constr type="h" for="ch" forName="Child1Accent8" refType="h" fact="0"/>
                  <dgm:constr type="l" for="ch" forName="Child1Accent9" refType="w" fact="0"/>
                  <dgm:constr type="t" for="ch" forName="Child1Accent9" refType="h" fact="0"/>
                  <dgm:constr type="w" for="ch" forName="Child1Accent9" refType="w" fact="0"/>
                  <dgm:constr type="h" for="ch" forName="Child1Accent9" refType="h" fact="0"/>
                  <dgm:constr type="l" for="ch" forName="Child2Accent1" refType="w" fact="0.3436"/>
                  <dgm:constr type="t" for="ch" forName="Child2Accent1" refType="h" fact="0.8153"/>
                  <dgm:constr type="w" for="ch" forName="Child2Accent1" refType="w" fact="0.0574"/>
                  <dgm:constr type="h" for="ch" forName="Child2Accent1" refType="h" fact="0.1217"/>
                  <dgm:constr type="l" for="ch" forName="Child2Accent2" refType="w" fact="0.3068"/>
                  <dgm:constr type="t" for="ch" forName="Child2Accent2" refType="h" fact="0.9392"/>
                  <dgm:constr type="w" for="ch" forName="Child2Accent2" refType="w" fact="0.0287"/>
                  <dgm:constr type="h" for="ch" forName="Child2Accent2" refType="h" fact="0.0608"/>
                  <dgm:constr type="l" for="ch" forName="Child2Accent3" refType="w" fact="0.2455"/>
                  <dgm:constr type="t" for="ch" forName="Child2Accent3" refType="h" fact="0.9392"/>
                  <dgm:constr type="w" for="ch" forName="Child2Accent3" refType="w" fact="0.0287"/>
                  <dgm:constr type="h" for="ch" forName="Child2Accent3" refType="h" fact="0.0608"/>
                  <dgm:constr type="l" for="ch" forName="Child2Accent4" refType="w" fact="0.1842"/>
                  <dgm:constr type="t" for="ch" forName="Child2Accent4" refType="h" fact="0.9392"/>
                  <dgm:constr type="w" for="ch" forName="Child2Accent4" refType="w" fact="0.0287"/>
                  <dgm:constr type="h" for="ch" forName="Child2Accent4" refType="h" fact="0.0608"/>
                  <dgm:constr type="l" for="ch" forName="Child2Accent5" refType="w" fact="0.1229"/>
                  <dgm:constr type="t" for="ch" forName="Child2Accent5" refType="h" fact="0.9392"/>
                  <dgm:constr type="w" for="ch" forName="Child2Accent5" refType="w" fact="0.0287"/>
                  <dgm:constr type="h" for="ch" forName="Child2Accent5" refType="h" fact="0.0608"/>
                  <dgm:constr type="l" for="ch" forName="Child2Accent6" refType="w" fact="0.0615"/>
                  <dgm:constr type="t" for="ch" forName="Child2Accent6" refType="h" fact="0.9392"/>
                  <dgm:constr type="w" for="ch" forName="Child2Accent6" refType="w" fact="0.0287"/>
                  <dgm:constr type="h" for="ch" forName="Child2Accent6" refType="h" fact="0.0608"/>
                  <dgm:constr type="l" for="ch" forName="Child2Accent7" refType="w" fact="0.0002"/>
                  <dgm:constr type="t" for="ch" forName="Child2Accent7" refType="h" fact="0.9392"/>
                  <dgm:constr type="w" for="ch" forName="Child2Accent7" refType="w" fact="0.0287"/>
                  <dgm:constr type="h" for="ch" forName="Child2Accent7" refType="h" fact="0.0608"/>
                  <dgm:constr type="l" for="ch" forName="ParentAccent1" refType="w" fact="0.9713"/>
                  <dgm:constr type="t" for="ch" forName="ParentAccent1" refType="h" fact="0.5511"/>
                  <dgm:constr type="w" for="ch" forName="ParentAccent1" refType="w" fact="0.0287"/>
                  <dgm:constr type="h" for="ch" forName="ParentAccent1" refType="h" fact="0.0608"/>
                  <dgm:constr type="l" for="ch" forName="ParentAccent2" refType="w" fact="0.9187"/>
                  <dgm:constr type="t" for="ch" forName="ParentAccent2" refType="h" fact="0.5511"/>
                  <dgm:constr type="w" for="ch" forName="ParentAccent2" refType="w" fact="0.0287"/>
                  <dgm:constr type="h" for="ch" forName="ParentAccent2" refType="h" fact="0.0608"/>
                  <dgm:constr type="l" for="ch" forName="ParentAccent3" refType="w" fact="0.8661"/>
                  <dgm:constr type="t" for="ch" forName="ParentAccent3" refType="h" fact="0.5511"/>
                  <dgm:constr type="w" for="ch" forName="ParentAccent3" refType="w" fact="0.0287"/>
                  <dgm:constr type="h" for="ch" forName="ParentAccent3" refType="h" fact="0.0608"/>
                  <dgm:constr type="l" for="ch" forName="ParentAccent4" refType="w" fact="0.8136"/>
                  <dgm:constr type="t" for="ch" forName="ParentAccent4" refType="h" fact="0.5511"/>
                  <dgm:constr type="w" for="ch" forName="ParentAccent4" refType="w" fact="0.0287"/>
                  <dgm:constr type="h" for="ch" forName="ParentAccent4" refType="h" fact="0.0608"/>
                  <dgm:constr type="l" for="ch" forName="ParentAccent5" refType="w" fact="0.761"/>
                  <dgm:constr type="t" for="ch" forName="ParentAccent5" refType="h" fact="0.5511"/>
                  <dgm:constr type="w" for="ch" forName="ParentAccent5" refType="w" fact="0.0287"/>
                  <dgm:constr type="h" for="ch" forName="ParentAccent5" refType="h" fact="0.0608"/>
                  <dgm:constr type="l" for="ch" forName="ParentAccent6" refType="w" fact="0.6797"/>
                  <dgm:constr type="t" for="ch" forName="ParentAccent6" refType="h" fact="0.5207"/>
                  <dgm:constr type="w" for="ch" forName="ParentAccent6" refType="w" fact="0.0574"/>
                  <dgm:constr type="h" for="ch" forName="ParentAccent6" refType="h" fact="0.1217"/>
                  <dgm:constr type="l" for="ch" forName="ParentAccent7" refType="w" fact="0.9245"/>
                  <dgm:constr type="t" for="ch" forName="ParentAccent7" refType="h" fact="0.4255"/>
                  <dgm:constr type="w" for="ch" forName="ParentAccent7" refType="w" fact="0.0287"/>
                  <dgm:constr type="h" for="ch" forName="ParentAccent7" refType="h" fact="0.0608"/>
                  <dgm:constr type="l" for="ch" forName="ParentAccent8" refType="w" fact="0.9245"/>
                  <dgm:constr type="t" for="ch" forName="ParentAccent8" refType="h" fact="0.6776"/>
                  <dgm:constr type="w" for="ch" forName="ParentAccent8" refType="w" fact="0.0287"/>
                  <dgm:constr type="h" for="ch" forName="ParentAccent8" refType="h" fact="0.0608"/>
                  <dgm:constr type="l" for="ch" forName="ParentAccent9" refType="w" fact="0.9501"/>
                  <dgm:constr type="t" for="ch" forName="ParentAccent9" refType="h" fact="0.4801"/>
                  <dgm:constr type="w" for="ch" forName="ParentAccent9" refType="w" fact="0.0287"/>
                  <dgm:constr type="h" for="ch" forName="ParentAccent9" refType="h" fact="0.0608"/>
                  <dgm:constr type="l" for="ch" forName="ParentAccent10" refType="w" fact="0.9518"/>
                  <dgm:constr type="t" for="ch" forName="ParentAccent10" refType="h" fact="0.6233"/>
                  <dgm:constr type="w" for="ch" forName="ParentAccent10" refType="w" fact="0.0287"/>
                  <dgm:constr type="h" for="ch" forName="ParentAccent10" refType="h" fact="0.0608"/>
                  <dgm:constr type="l" for="ch" forName="Child2" refType="w" fact="0"/>
                  <dgm:constr type="t" for="ch" forName="Child2" refType="h" fact="0.7822"/>
                  <dgm:constr type="w" for="ch" forName="Child2" refType="w" fact="0.3364"/>
                  <dgm:constr type="h" for="ch" forName="Child2" refType="h" fact="0.1564"/>
                  <dgm:constr type="l" for="ch" forName="Child1" refType="w" fact="0"/>
                  <dgm:constr type="t" for="ch" forName="Child1" refType="h" fact="0"/>
                  <dgm:constr type="w" for="ch" forName="Child1" refType="w" fact="0.3364"/>
                  <dgm:constr type="h" for="ch" forName="Child1" refType="h" fact="0.1564"/>
                  <dgm:constr type="l" for="ch" forName="Parent" refType="w" fact="0.3653"/>
                  <dgm:constr type="t" for="ch" forName="Parent" refType="h" fact="0.2737"/>
                  <dgm:constr type="w" for="ch" forName="Parent" refType="w" fact="0.2906"/>
                  <dgm:constr type="h" for="ch" forName="Parent" refType="h" fact="0.6157"/>
                </dgm:constrLst>
              </dgm:if>
              <dgm:if name="Name10" axis="ch" ptType="node" func="cnt" op="equ" val="3">
                <dgm:alg type="composite">
                  <dgm:param type="ar" val="2.1185"/>
                </dgm:alg>
                <dgm:constrLst>
                  <dgm:constr type="l" for="ch" forName="Child1Accent1" refType="w" fact="0.3436"/>
                  <dgm:constr type="t" for="ch" forName="Child1Accent1" refType="h" fact="0.2211"/>
                  <dgm:constr type="w" for="ch" forName="Child1Accent1" refType="w" fact="0.0574"/>
                  <dgm:constr type="h" for="ch" forName="Child1Accent1" refType="h" fact="0.1217"/>
                  <dgm:constr type="l" for="ch" forName="Child1Accent2" refType="w" fact="0.3068"/>
                  <dgm:constr type="t" for="ch" forName="Child1Accent2" refType="h" fact="0.1569"/>
                  <dgm:constr type="w" for="ch" forName="Child1Accent2" refType="w" fact="0.0287"/>
                  <dgm:constr type="h" for="ch" forName="Child1Accent2" refType="h" fact="0.0608"/>
                  <dgm:constr type="l" for="ch" forName="Child1Accent3" refType="w" fact="0.2455"/>
                  <dgm:constr type="t" for="ch" forName="Child1Accent3" refType="h" fact="0.1569"/>
                  <dgm:constr type="w" for="ch" forName="Child1Accent3" refType="w" fact="0.0287"/>
                  <dgm:constr type="h" for="ch" forName="Child1Accent3" refType="h" fact="0.0608"/>
                  <dgm:constr type="l" for="ch" forName="Child1Accent4" refType="w" fact="0.1842"/>
                  <dgm:constr type="t" for="ch" forName="Child1Accent4" refType="h" fact="0.1569"/>
                  <dgm:constr type="w" for="ch" forName="Child1Accent4" refType="w" fact="0.0287"/>
                  <dgm:constr type="h" for="ch" forName="Child1Accent4" refType="h" fact="0.0608"/>
                  <dgm:constr type="l" for="ch" forName="Child1Accent5" refType="w" fact="0.1229"/>
                  <dgm:constr type="t" for="ch" forName="Child1Accent5" refType="h" fact="0.1569"/>
                  <dgm:constr type="w" for="ch" forName="Child1Accent5" refType="w" fact="0.0287"/>
                  <dgm:constr type="h" for="ch" forName="Child1Accent5" refType="h" fact="0.0608"/>
                  <dgm:constr type="l" for="ch" forName="Child2Accent1" refType="w" fact="0.284"/>
                  <dgm:constr type="t" for="ch" forName="Child2Accent1" refType="h" fact="0.5207"/>
                  <dgm:constr type="w" for="ch" forName="Child2Accent1" refType="w" fact="0.0574"/>
                  <dgm:constr type="h" for="ch" forName="Child2Accent1" refType="h" fact="0.1217"/>
                  <dgm:constr type="l" for="ch" forName="Child2Accent2" refType="w" fact="0.2272"/>
                  <dgm:constr type="t" for="ch" forName="Child2Accent2" refType="h" fact="0.5511"/>
                  <dgm:constr type="w" for="ch" forName="Child2Accent2" refType="w" fact="0.0287"/>
                  <dgm:constr type="h" for="ch" forName="Child2Accent2" refType="h" fact="0.0608"/>
                  <dgm:constr type="l" for="ch" forName="Child2Accent3" refType="w" fact="0.1705"/>
                  <dgm:constr type="t" for="ch" forName="Child2Accent3" refType="h" fact="0.5511"/>
                  <dgm:constr type="w" for="ch" forName="Child2Accent3" refType="w" fact="0.0287"/>
                  <dgm:constr type="h" for="ch" forName="Child2Accent3" refType="h" fact="0.0608"/>
                  <dgm:constr type="l" for="ch" forName="Child2Accent4" refType="w" fact="0.1137"/>
                  <dgm:constr type="t" for="ch" forName="Child2Accent4" refType="h" fact="0.5511"/>
                  <dgm:constr type="w" for="ch" forName="Child2Accent4" refType="w" fact="0.0287"/>
                  <dgm:constr type="h" for="ch" forName="Child2Accent4" refType="h" fact="0.0608"/>
                  <dgm:constr type="l" for="ch" forName="Child1Accent6" refType="w" fact="0.0615"/>
                  <dgm:constr type="t" for="ch" forName="Child1Accent6" refType="h" fact="0.1569"/>
                  <dgm:constr type="w" for="ch" forName="Child1Accent6" refType="w" fact="0.0287"/>
                  <dgm:constr type="h" for="ch" forName="Child1Accent6" refType="h" fact="0.0608"/>
                  <dgm:constr type="l" for="ch" forName="Child2Accent5" refType="w" fact="0.057"/>
                  <dgm:constr type="t" for="ch" forName="Child2Accent5" refType="h" fact="0.5511"/>
                  <dgm:constr type="w" for="ch" forName="Child2Accent5" refType="w" fact="0.0287"/>
                  <dgm:constr type="h" for="ch" forName="Child2Accent5" refType="h" fact="0.0608"/>
                  <dgm:constr type="l" for="ch" forName="Child1Accent7" refType="w" fact="0.0002"/>
                  <dgm:constr type="t" for="ch" forName="Child1Accent7" refType="h" fact="0.1569"/>
                  <dgm:constr type="w" for="ch" forName="Child1Accent7" refType="w" fact="0.0287"/>
                  <dgm:constr type="h" for="ch" forName="Child1Accent7" refType="h" fact="0.0608"/>
                  <dgm:constr type="l" for="ch" forName="Child1Accent8" refType="w" fact="0"/>
                  <dgm:constr type="t" for="ch" forName="Child1Accent8" refType="h" fact="0"/>
                  <dgm:constr type="w" for="ch" forName="Child1Accent8" refType="w" fact="0"/>
                  <dgm:constr type="h" for="ch" forName="Child1Accent8" refType="h" fact="0"/>
                  <dgm:constr type="l" for="ch" forName="Child1Accent9" refType="w" fact="0"/>
                  <dgm:constr type="t" for="ch" forName="Child1Accent9" refType="h" fact="0"/>
                  <dgm:constr type="w" for="ch" forName="Child1Accent9" refType="w" fact="0"/>
                  <dgm:constr type="h" for="ch" forName="Child1Accent9" refType="h" fact="0"/>
                  <dgm:constr type="l" for="ch" forName="Child2Accent6" refType="w" fact="0.0002"/>
                  <dgm:constr type="t" for="ch" forName="Child2Accent6" refType="h" fact="0.5511"/>
                  <dgm:constr type="w" for="ch" forName="Child2Accent6" refType="w" fact="0.0287"/>
                  <dgm:constr type="h" for="ch" forName="Child2Accent6" refType="h" fact="0.0608"/>
                  <dgm:constr type="l" for="ch" forName="Child2Accent7" refType="w" fact="0"/>
                  <dgm:constr type="t" for="ch" forName="Child2Accent7" refType="h" fact="0"/>
                  <dgm:constr type="w" for="ch" forName="Child2Accent7" refType="w" fact="0"/>
                  <dgm:constr type="h" for="ch" forName="Child2Accent7" refType="h" fact="0"/>
                  <dgm:constr type="l" for="ch" forName="Child3Accent1" refType="w" fact="0.3436"/>
                  <dgm:constr type="t" for="ch" forName="Child3Accent1" refType="h" fact="0.8153"/>
                  <dgm:constr type="w" for="ch" forName="Child3Accent1" refType="w" fact="0.0574"/>
                  <dgm:constr type="h" for="ch" forName="Child3Accent1" refType="h" fact="0.1217"/>
                  <dgm:constr type="l" for="ch" forName="Child3Accent2" refType="w" fact="0.3068"/>
                  <dgm:constr type="t" for="ch" forName="Child3Accent2" refType="h" fact="0.9392"/>
                  <dgm:constr type="w" for="ch" forName="Child3Accent2" refType="w" fact="0.0287"/>
                  <dgm:constr type="h" for="ch" forName="Child3Accent2" refType="h" fact="0.0608"/>
                  <dgm:constr type="l" for="ch" forName="Child3Accent3" refType="w" fact="0.2455"/>
                  <dgm:constr type="t" for="ch" forName="Child3Accent3" refType="h" fact="0.9392"/>
                  <dgm:constr type="w" for="ch" forName="Child3Accent3" refType="w" fact="0.0287"/>
                  <dgm:constr type="h" for="ch" forName="Child3Accent3" refType="h" fact="0.0608"/>
                  <dgm:constr type="l" for="ch" forName="Child3Accent4" refType="w" fact="0.1842"/>
                  <dgm:constr type="t" for="ch" forName="Child3Accent4" refType="h" fact="0.9392"/>
                  <dgm:constr type="w" for="ch" forName="Child3Accent4" refType="w" fact="0.0287"/>
                  <dgm:constr type="h" for="ch" forName="Child3Accent4" refType="h" fact="0.0608"/>
                  <dgm:constr type="l" for="ch" forName="Child3Accent5" refType="w" fact="0.1229"/>
                  <dgm:constr type="t" for="ch" forName="Child3Accent5" refType="h" fact="0.9392"/>
                  <dgm:constr type="w" for="ch" forName="Child3Accent5" refType="w" fact="0.0287"/>
                  <dgm:constr type="h" for="ch" forName="Child3Accent5" refType="h" fact="0.0608"/>
                  <dgm:constr type="l" for="ch" forName="Child3Accent6" refType="w" fact="0.0615"/>
                  <dgm:constr type="t" for="ch" forName="Child3Accent6" refType="h" fact="0.9392"/>
                  <dgm:constr type="w" for="ch" forName="Child3Accent6" refType="w" fact="0.0287"/>
                  <dgm:constr type="h" for="ch" forName="Child3Accent6" refType="h" fact="0.0608"/>
                  <dgm:constr type="l" for="ch" forName="Child3Accent7" refType="w" fact="0.0002"/>
                  <dgm:constr type="t" for="ch" forName="Child3Accent7" refType="h" fact="0.9392"/>
                  <dgm:constr type="w" for="ch" forName="Child3Accent7" refType="w" fact="0.0287"/>
                  <dgm:constr type="h" for="ch" forName="Child3Accent7" refType="h" fact="0.0608"/>
                  <dgm:constr type="l" for="ch" forName="ParentAccent1" refType="w" fact="0.9713"/>
                  <dgm:constr type="t" for="ch" forName="ParentAccent1" refType="h" fact="0.5511"/>
                  <dgm:constr type="w" for="ch" forName="ParentAccent1" refType="w" fact="0.0287"/>
                  <dgm:constr type="h" for="ch" forName="ParentAccent1" refType="h" fact="0.0608"/>
                  <dgm:constr type="l" for="ch" forName="ParentAccent2" refType="w" fact="0.9187"/>
                  <dgm:constr type="t" for="ch" forName="ParentAccent2" refType="h" fact="0.5511"/>
                  <dgm:constr type="w" for="ch" forName="ParentAccent2" refType="w" fact="0.0287"/>
                  <dgm:constr type="h" for="ch" forName="ParentAccent2" refType="h" fact="0.0608"/>
                  <dgm:constr type="l" for="ch" forName="ParentAccent3" refType="w" fact="0.8661"/>
                  <dgm:constr type="t" for="ch" forName="ParentAccent3" refType="h" fact="0.5511"/>
                  <dgm:constr type="w" for="ch" forName="ParentAccent3" refType="w" fact="0.0287"/>
                  <dgm:constr type="h" for="ch" forName="ParentAccent3" refType="h" fact="0.0608"/>
                  <dgm:constr type="l" for="ch" forName="ParentAccent4" refType="w" fact="0.8136"/>
                  <dgm:constr type="t" for="ch" forName="ParentAccent4" refType="h" fact="0.5511"/>
                  <dgm:constr type="w" for="ch" forName="ParentAccent4" refType="w" fact="0.0287"/>
                  <dgm:constr type="h" for="ch" forName="ParentAccent4" refType="h" fact="0.0608"/>
                  <dgm:constr type="l" for="ch" forName="ParentAccent5" refType="w" fact="0.761"/>
                  <dgm:constr type="t" for="ch" forName="ParentAccent5" refType="h" fact="0.5511"/>
                  <dgm:constr type="w" for="ch" forName="ParentAccent5" refType="w" fact="0.0287"/>
                  <dgm:constr type="h" for="ch" forName="ParentAccent5" refType="h" fact="0.0608"/>
                  <dgm:constr type="l" for="ch" forName="ParentAccent6" refType="w" fact="0.6797"/>
                  <dgm:constr type="t" for="ch" forName="ParentAccent6" refType="h" fact="0.5207"/>
                  <dgm:constr type="w" for="ch" forName="ParentAccent6" refType="w" fact="0.0574"/>
                  <dgm:constr type="h" for="ch" forName="ParentAccent6" refType="h" fact="0.1217"/>
                  <dgm:constr type="l" for="ch" forName="ParentAccent7" refType="w" fact="0.9245"/>
                  <dgm:constr type="t" for="ch" forName="ParentAccent7" refType="h" fact="0.4255"/>
                  <dgm:constr type="w" for="ch" forName="ParentAccent7" refType="w" fact="0.0287"/>
                  <dgm:constr type="h" for="ch" forName="ParentAccent7" refType="h" fact="0.0608"/>
                  <dgm:constr type="l" for="ch" forName="ParentAccent8" refType="w" fact="0.9245"/>
                  <dgm:constr type="t" for="ch" forName="ParentAccent8" refType="h" fact="0.6776"/>
                  <dgm:constr type="w" for="ch" forName="ParentAccent8" refType="w" fact="0.0287"/>
                  <dgm:constr type="h" for="ch" forName="ParentAccent8" refType="h" fact="0.0608"/>
                  <dgm:constr type="l" for="ch" forName="ParentAccent9" refType="w" fact="0.9501"/>
                  <dgm:constr type="t" for="ch" forName="ParentAccent9" refType="h" fact="0.4801"/>
                  <dgm:constr type="w" for="ch" forName="ParentAccent9" refType="w" fact="0.0287"/>
                  <dgm:constr type="h" for="ch" forName="ParentAccent9" refType="h" fact="0.0608"/>
                  <dgm:constr type="l" for="ch" forName="ParentAccent10" refType="w" fact="0.9518"/>
                  <dgm:constr type="t" for="ch" forName="ParentAccent10" refType="h" fact="0.6233"/>
                  <dgm:constr type="w" for="ch" forName="ParentAccent10" refType="w" fact="0.0287"/>
                  <dgm:constr type="h" for="ch" forName="ParentAccent10" refType="h" fact="0.0608"/>
                  <dgm:constr type="l" for="ch" forName="Child3" refType="w" fact="0"/>
                  <dgm:constr type="t" for="ch" forName="Child3" refType="h" fact="0.7822"/>
                  <dgm:constr type="w" for="ch" forName="Child3" refType="w" fact="0.3364"/>
                  <dgm:constr type="h" for="ch" forName="Child3" refType="h" fact="0.1564"/>
                  <dgm:constr type="l" for="ch" forName="Child2" refType="w" fact="0"/>
                  <dgm:constr type="t" for="ch" forName="Child2" refType="h" fact="0.3955"/>
                  <dgm:constr type="w" for="ch" forName="Child2" refType="w" fact="0.2544"/>
                  <dgm:constr type="h" for="ch" forName="Child2" refType="h" fact="0.1564"/>
                  <dgm:constr type="l" for="ch" forName="Child1" refType="w" fact="0"/>
                  <dgm:constr type="t" for="ch" forName="Child1" refType="h" fact="0"/>
                  <dgm:constr type="w" for="ch" forName="Child1" refType="w" fact="0.3364"/>
                  <dgm:constr type="h" for="ch" forName="Child1" refType="h" fact="0.1564"/>
                  <dgm:constr type="l" for="ch" forName="Parent" refType="w" fact="0.3653"/>
                  <dgm:constr type="t" for="ch" forName="Parent" refType="h" fact="0.2737"/>
                  <dgm:constr type="w" for="ch" forName="Parent" refType="w" fact="0.2906"/>
                  <dgm:constr type="h" for="ch" forName="Parent" refType="h" fact="0.6157"/>
                </dgm:constrLst>
              </dgm:if>
              <dgm:if name="Name11" axis="ch" ptType="node" func="cnt" op="equ" val="4">
                <dgm:alg type="composite">
                  <dgm:param type="ar" val="1.8304"/>
                </dgm:alg>
                <dgm:constrLst>
                  <dgm:constr type="l" for="ch" forName="Parent" refType="w" fact="0.3771"/>
                  <dgm:constr type="t" for="ch" forName="Parent" refType="h" fact="0.2946"/>
                  <dgm:constr type="w" for="ch" forName="Parent" refType="w" fact="0.2862"/>
                  <dgm:constr type="h" for="ch" forName="Parent" refType="h" fact="0.5239"/>
                  <dgm:constr type="l" for="ch" forName="Child1Accent1" refType="w" fact="0.3904"/>
                  <dgm:constr type="t" for="ch" forName="Child1Accent1" refType="h" fact="0.2104"/>
                  <dgm:constr type="w" for="ch" forName="Child1Accent1" refType="w" fact="0.0566"/>
                  <dgm:constr type="h" for="ch" forName="Child1Accent1" refType="h" fact="0.1035"/>
                  <dgm:constr type="l" for="ch" forName="Child1Accent3" refType="w" fact="0.3001"/>
                  <dgm:constr type="t" for="ch" forName="Child1Accent3" refType="h" fact="0.128"/>
                  <dgm:constr type="w" for="ch" forName="Child1Accent3" refType="w" fact="0.0283"/>
                  <dgm:constr type="h" for="ch" forName="Child1Accent3" refType="h" fact="0.0518"/>
                  <dgm:constr type="l" for="ch" forName="Child1Accent4" refType="w" fact="0.2418"/>
                  <dgm:constr type="t" for="ch" forName="Child1Accent4" refType="h" fact="0.128"/>
                  <dgm:constr type="w" for="ch" forName="Child1Accent4" refType="w" fact="0.0283"/>
                  <dgm:constr type="h" for="ch" forName="Child1Accent4" refType="h" fact="0.0518"/>
                  <dgm:constr type="l" for="ch" forName="Child1Accent5" refType="w" fact="0.1835"/>
                  <dgm:constr type="t" for="ch" forName="Child1Accent5" refType="h" fact="0.128"/>
                  <dgm:constr type="w" for="ch" forName="Child1Accent5" refType="w" fact="0.0283"/>
                  <dgm:constr type="h" for="ch" forName="Child1Accent5" refType="h" fact="0.0518"/>
                  <dgm:constr type="l" for="ch" forName="Child1Accent6" refType="w" fact="0.1252"/>
                  <dgm:constr type="t" for="ch" forName="Child1Accent6" refType="h" fact="0.128"/>
                  <dgm:constr type="w" for="ch" forName="Child1Accent6" refType="w" fact="0.0283"/>
                  <dgm:constr type="h" for="ch" forName="Child1Accent6" refType="h" fact="0.0518"/>
                  <dgm:constr type="l" for="ch" forName="Child3Accent1" refType="w" fact="0.3158"/>
                  <dgm:constr type="t" for="ch" forName="Child3Accent1" refType="h" fact="0.6212"/>
                  <dgm:constr type="w" for="ch" forName="Child3Accent1" refType="w" fact="0.0566"/>
                  <dgm:constr type="h" for="ch" forName="Child3Accent1" refType="h" fact="0.1035"/>
                  <dgm:constr type="l" for="ch" forName="Child3Accent2" refType="w" fact="0.2689"/>
                  <dgm:constr type="t" for="ch" forName="Child3Accent2" refType="h" fact="0.6828"/>
                  <dgm:constr type="w" for="ch" forName="Child3Accent2" refType="w" fact="0.0283"/>
                  <dgm:constr type="h" for="ch" forName="Child3Accent2" refType="h" fact="0.0518"/>
                  <dgm:constr type="l" for="ch" forName="Child3Accent4" refType="w" fact="0.1614"/>
                  <dgm:constr type="t" for="ch" forName="Child3Accent4" refType="h" fact="0.6828"/>
                  <dgm:constr type="w" for="ch" forName="Child3Accent4" refType="w" fact="0.0283"/>
                  <dgm:constr type="h" for="ch" forName="Child3Accent4" refType="h" fact="0.0518"/>
                  <dgm:constr type="l" for="ch" forName="Child3Accent5" refType="w" fact="0.1077"/>
                  <dgm:constr type="t" for="ch" forName="Child3Accent5" refType="h" fact="0.6828"/>
                  <dgm:constr type="w" for="ch" forName="Child3Accent5" refType="w" fact="0.0283"/>
                  <dgm:constr type="h" for="ch" forName="Child3Accent5" refType="h" fact="0.0518"/>
                  <dgm:constr type="l" for="ch" forName="Child1Accent7" refType="w" fact="0.0668"/>
                  <dgm:constr type="t" for="ch" forName="Child1Accent7" refType="h" fact="0.128"/>
                  <dgm:constr type="w" for="ch" forName="Child1Accent7" refType="w" fact="0.0283"/>
                  <dgm:constr type="h" for="ch" forName="Child1Accent7" refType="h" fact="0.0518"/>
                  <dgm:constr type="l" for="ch" forName="Child3Accent6" refType="w" fact="0.0539"/>
                  <dgm:constr type="t" for="ch" forName="Child3Accent6" refType="h" fact="0.6828"/>
                  <dgm:constr type="w" for="ch" forName="Child3Accent6" refType="w" fact="0.0283"/>
                  <dgm:constr type="h" for="ch" forName="Child3Accent6" refType="h" fact="0.0518"/>
                  <dgm:constr type="l" for="ch" forName="Child1Accent8" refType="w" fact="0.0085"/>
                  <dgm:constr type="t" for="ch" forName="Child1Accent8" refType="h" fact="0.128"/>
                  <dgm:constr type="w" for="ch" forName="Child1Accent8" refType="w" fact="0.0283"/>
                  <dgm:constr type="h" for="ch" forName="Child1Accent8" refType="h" fact="0.0518"/>
                  <dgm:constr type="l" for="ch" forName="Child1Accent9" refType="w" fact="0"/>
                  <dgm:constr type="t" for="ch" forName="Child1Accent9" refType="h" fact="0"/>
                  <dgm:constr type="w" for="ch" forName="Child1Accent9" refType="w" fact="0"/>
                  <dgm:constr type="h" for="ch" forName="Child1Accent9" refType="h" fact="0"/>
                  <dgm:constr type="l" for="ch" forName="Child3Accent7" refType="w" fact="0.0002"/>
                  <dgm:constr type="t" for="ch" forName="Child3Accent7" refType="h" fact="0.6828"/>
                  <dgm:constr type="w" for="ch" forName="Child3Accent7" refType="w" fact="0.0283"/>
                  <dgm:constr type="h" for="ch" forName="Child3Accent7" refType="h" fact="0.0518"/>
                  <dgm:constr type="l" for="ch" forName="Child4Accent1" refType="w" fact="0.3904"/>
                  <dgm:constr type="t" for="ch" forName="Child4Accent1" refType="h" fact="0.8"/>
                  <dgm:constr type="w" for="ch" forName="Child4Accent1" refType="w" fact="0.0566"/>
                  <dgm:constr type="h" for="ch" forName="Child4Accent1" refType="h" fact="0.1035"/>
                  <dgm:constr type="l" for="ch" forName="Child4Accent3" refType="w" fact="0.2998"/>
                  <dgm:constr type="t" for="ch" forName="Child4Accent3" refType="h" fact="0.9482"/>
                  <dgm:constr type="w" for="ch" forName="Child4Accent3" refType="w" fact="0.0283"/>
                  <dgm:constr type="h" for="ch" forName="Child4Accent3" refType="h" fact="0.0518"/>
                  <dgm:constr type="l" for="ch" forName="Child4Accent4" refType="w" fact="0.2415"/>
                  <dgm:constr type="t" for="ch" forName="Child4Accent4" refType="h" fact="0.9482"/>
                  <dgm:constr type="w" for="ch" forName="Child4Accent4" refType="w" fact="0.0283"/>
                  <dgm:constr type="h" for="ch" forName="Child4Accent4" refType="h" fact="0.0518"/>
                  <dgm:constr type="l" for="ch" forName="Child4Accent5" refType="w" fact="0.1833"/>
                  <dgm:constr type="t" for="ch" forName="Child4Accent5" refType="h" fact="0.9482"/>
                  <dgm:constr type="w" for="ch" forName="Child4Accent5" refType="w" fact="0.0283"/>
                  <dgm:constr type="h" for="ch" forName="Child4Accent5" refType="h" fact="0.0518"/>
                  <dgm:constr type="l" for="ch" forName="Child4Accent6" refType="w" fact="0.1251"/>
                  <dgm:constr type="t" for="ch" forName="Child4Accent6" refType="h" fact="0.9482"/>
                  <dgm:constr type="w" for="ch" forName="Child4Accent6" refType="w" fact="0.0283"/>
                  <dgm:constr type="h" for="ch" forName="Child4Accent6" refType="h" fact="0.0518"/>
                  <dgm:constr type="l" for="ch" forName="Child4Accent7" refType="w" fact="0.0668"/>
                  <dgm:constr type="t" for="ch" forName="Child4Accent7" refType="h" fact="0.9482"/>
                  <dgm:constr type="w" for="ch" forName="Child4Accent7" refType="w" fact="0.0283"/>
                  <dgm:constr type="h" for="ch" forName="Child4Accent7" refType="h" fact="0.0518"/>
                  <dgm:constr type="l" for="ch" forName="Child4Accent8" refType="w" fact="0.0086"/>
                  <dgm:constr type="t" for="ch" forName="Child4Accent8" refType="h" fact="0.9482"/>
                  <dgm:constr type="w" for="ch" forName="Child4Accent8" refType="w" fact="0.0283"/>
                  <dgm:constr type="h" for="ch" forName="Child4Accent8" refType="h" fact="0.0518"/>
                  <dgm:constr type="l" for="ch" forName="Child2Accent1" refType="w" fact="0.3158"/>
                  <dgm:constr type="t" for="ch" forName="Child2Accent1" refType="h" fact="0.3725"/>
                  <dgm:constr type="w" for="ch" forName="Child2Accent1" refType="w" fact="0.0566"/>
                  <dgm:constr type="h" for="ch" forName="Child2Accent1" refType="h" fact="0.1035"/>
                  <dgm:constr type="l" for="ch" forName="Child4Accent2" refType="w" fact="0.358"/>
                  <dgm:constr type="t" for="ch" forName="Child4Accent2" refType="h" fact="0.8993"/>
                  <dgm:constr type="w" for="ch" forName="Child4Accent2" refType="w" fact="0.0283"/>
                  <dgm:constr type="h" for="ch" forName="Child4Accent2" refType="h" fact="0.0518"/>
                  <dgm:constr type="l" for="ch" forName="Child1Accent2" refType="w" fact="0.3585"/>
                  <dgm:constr type="t" for="ch" forName="Child1Accent2" refType="h" fact="0.162"/>
                  <dgm:constr type="w" for="ch" forName="Child1Accent2" refType="w" fact="0.0283"/>
                  <dgm:constr type="h" for="ch" forName="Child1Accent2" refType="h" fact="0.0518"/>
                  <dgm:constr type="l" for="ch" forName="Child3Accent3" refType="w" fact="0.2151"/>
                  <dgm:constr type="t" for="ch" forName="Child3Accent3" refType="h" fact="0.6828"/>
                  <dgm:constr type="w" for="ch" forName="Child3Accent3" refType="w" fact="0.0283"/>
                  <dgm:constr type="h" for="ch" forName="Child3Accent3" refType="h" fact="0.0518"/>
                  <dgm:constr type="l" for="ch" forName="Child2Accent2" refType="w" fact="0.2689"/>
                  <dgm:constr type="t" for="ch" forName="Child2Accent2" refType="h" fact="0.3937"/>
                  <dgm:constr type="w" for="ch" forName="Child2Accent2" refType="w" fact="0.0283"/>
                  <dgm:constr type="h" for="ch" forName="Child2Accent2" refType="h" fact="0.0518"/>
                  <dgm:constr type="l" for="ch" forName="Child2Accent4" refType="w" fact="0.1614"/>
                  <dgm:constr type="t" for="ch" forName="Child2Accent4" refType="h" fact="0.3937"/>
                  <dgm:constr type="w" for="ch" forName="Child2Accent4" refType="w" fact="0.0283"/>
                  <dgm:constr type="h" for="ch" forName="Child2Accent4" refType="h" fact="0.0518"/>
                  <dgm:constr type="l" for="ch" forName="Child2Accent5" refType="w" fact="0.1077"/>
                  <dgm:constr type="t" for="ch" forName="Child2Accent5" refType="h" fact="0.3937"/>
                  <dgm:constr type="w" for="ch" forName="Child2Accent5" refType="w" fact="0.0283"/>
                  <dgm:constr type="h" for="ch" forName="Child2Accent5" refType="h" fact="0.0518"/>
                  <dgm:constr type="l" for="ch" forName="Child2Accent6" refType="w" fact="0.0539"/>
                  <dgm:constr type="t" for="ch" forName="Child2Accent6" refType="h" fact="0.3937"/>
                  <dgm:constr type="w" for="ch" forName="Child2Accent6" refType="w" fact="0.0283"/>
                  <dgm:constr type="h" for="ch" forName="Child2Accent6" refType="h" fact="0.0518"/>
                  <dgm:constr type="l" for="ch" forName="Child2Accent7" refType="w" fact="0.0002"/>
                  <dgm:constr type="t" for="ch" forName="Child2Accent7" refType="h" fact="0.3937"/>
                  <dgm:constr type="w" for="ch" forName="Child2Accent7" refType="w" fact="0.0283"/>
                  <dgm:constr type="h" for="ch" forName="Child2Accent7" refType="h" fact="0.0518"/>
                  <dgm:constr type="l" for="ch" forName="Child2Accent3" refType="w" fact="0.2151"/>
                  <dgm:constr type="t" for="ch" forName="Child2Accent3" refType="h" fact="0.3937"/>
                  <dgm:constr type="w" for="ch" forName="Child2Accent3" refType="w" fact="0.0283"/>
                  <dgm:constr type="h" for="ch" forName="Child2Accent3" refType="h" fact="0.0518"/>
                  <dgm:constr type="l" for="ch" forName="ParentAccent1" refType="w" fact="0.9717"/>
                  <dgm:constr type="t" for="ch" forName="ParentAccent1" refType="h" fact="0.5316"/>
                  <dgm:constr type="w" for="ch" forName="ParentAccent1" refType="w" fact="0.0283"/>
                  <dgm:constr type="h" for="ch" forName="ParentAccent1" refType="h" fact="0.0518"/>
                  <dgm:constr type="l" for="ch" forName="ParentAccent2" refType="w" fact="0.9199"/>
                  <dgm:constr type="t" for="ch" forName="ParentAccent2" refType="h" fact="0.5316"/>
                  <dgm:constr type="w" for="ch" forName="ParentAccent2" refType="w" fact="0.0283"/>
                  <dgm:constr type="h" for="ch" forName="ParentAccent2" refType="h" fact="0.0518"/>
                  <dgm:constr type="l" for="ch" forName="ParentAccent3" refType="w" fact="0.8682"/>
                  <dgm:constr type="t" for="ch" forName="ParentAccent3" refType="h" fact="0.5316"/>
                  <dgm:constr type="w" for="ch" forName="ParentAccent3" refType="w" fact="0.0283"/>
                  <dgm:constr type="h" for="ch" forName="ParentAccent3" refType="h" fact="0.0518"/>
                  <dgm:constr type="l" for="ch" forName="ParentAccent4" refType="w" fact="0.8164"/>
                  <dgm:constr type="t" for="ch" forName="ParentAccent4" refType="h" fact="0.5316"/>
                  <dgm:constr type="w" for="ch" forName="ParentAccent4" refType="w" fact="0.0283"/>
                  <dgm:constr type="h" for="ch" forName="ParentAccent4" refType="h" fact="0.0518"/>
                  <dgm:constr type="l" for="ch" forName="ParentAccent5" refType="w" fact="0.7646"/>
                  <dgm:constr type="t" for="ch" forName="ParentAccent5" refType="h" fact="0.5316"/>
                  <dgm:constr type="w" for="ch" forName="ParentAccent5" refType="w" fact="0.0283"/>
                  <dgm:constr type="h" for="ch" forName="ParentAccent5" refType="h" fact="0.0518"/>
                  <dgm:constr type="l" for="ch" forName="ParentAccent6" refType="w" fact="0.6846"/>
                  <dgm:constr type="t" for="ch" forName="ParentAccent6" refType="h" fact="0.5057"/>
                  <dgm:constr type="w" for="ch" forName="ParentAccent6" refType="w" fact="0.0566"/>
                  <dgm:constr type="h" for="ch" forName="ParentAccent6" refType="h" fact="0.1035"/>
                  <dgm:constr type="l" for="ch" forName="ParentAccent7" refType="w" fact="0.9256"/>
                  <dgm:constr type="t" for="ch" forName="ParentAccent7" refType="h" fact="0.4247"/>
                  <dgm:constr type="w" for="ch" forName="ParentAccent7" refType="w" fact="0.0283"/>
                  <dgm:constr type="h" for="ch" forName="ParentAccent7" refType="h" fact="0.0518"/>
                  <dgm:constr type="l" for="ch" forName="ParentAccent8" refType="w" fact="0.9256"/>
                  <dgm:constr type="t" for="ch" forName="ParentAccent8" refType="h" fact="0.6392"/>
                  <dgm:constr type="w" for="ch" forName="ParentAccent8" refType="w" fact="0.0283"/>
                  <dgm:constr type="h" for="ch" forName="ParentAccent8" refType="h" fact="0.0518"/>
                  <dgm:constr type="l" for="ch" forName="ParentAccent9" refType="w" fact="0.9509"/>
                  <dgm:constr type="t" for="ch" forName="ParentAccent9" refType="h" fact="0.4712"/>
                  <dgm:constr type="w" for="ch" forName="ParentAccent9" refType="w" fact="0.0283"/>
                  <dgm:constr type="h" for="ch" forName="ParentAccent9" refType="h" fact="0.0518"/>
                  <dgm:constr type="l" for="ch" forName="ParentAccent10" refType="w" fact="0.9525"/>
                  <dgm:constr type="t" for="ch" forName="ParentAccent10" refType="h" fact="0.593"/>
                  <dgm:constr type="w" for="ch" forName="ParentAccent10" refType="w" fact="0.0283"/>
                  <dgm:constr type="h" for="ch" forName="ParentAccent10" refType="h" fact="0.0518"/>
                  <dgm:constr type="l" for="ch" forName="Child4" refType="w" fact="0.0081"/>
                  <dgm:constr type="t" for="ch" forName="Child4" refType="h" fact="0.8184"/>
                  <dgm:constr type="w" for="ch" forName="Child4" refType="w" fact="0.3192"/>
                  <dgm:constr type="h" for="ch" forName="Child4" refType="h" fact="0.1294"/>
                  <dgm:constr type="l" for="ch" forName="Child3" refType="w" fact="0"/>
                  <dgm:constr type="t" for="ch" forName="Child3" refType="h" fact="0.5547"/>
                  <dgm:constr type="w" for="ch" forName="Child3" refType="w" fact="0.297"/>
                  <dgm:constr type="h" for="ch" forName="Child3" refType="h" fact="0.1294"/>
                  <dgm:constr type="l" for="ch" forName="Child2" refType="w" fact="0"/>
                  <dgm:constr type="t" for="ch" forName="Child2" refType="h" fact="0.2662"/>
                  <dgm:constr type="w" for="ch" forName="Child2" refType="w" fact="0.297"/>
                  <dgm:constr type="h" for="ch" forName="Child2" refType="h" fact="0.1294"/>
                  <dgm:constr type="l" for="ch" forName="Child1" refType="w" fact="0.0081"/>
                  <dgm:constr type="t" for="ch" forName="Child1" refType="h" fact="0"/>
                  <dgm:constr type="w" for="ch" forName="Child1" refType="w" fact="0.3192"/>
                  <dgm:constr type="h" for="ch" forName="Child1" refType="h" fact="0.1294"/>
                </dgm:constrLst>
              </dgm:if>
              <dgm:else name="Name12">
                <dgm:alg type="composite">
                  <dgm:param type="ar" val="1.3278"/>
                </dgm:alg>
                <dgm:constrLst>
                  <dgm:constr type="l" for="ch" forName="Child2Accent1" refType="w" fact="0.3436"/>
                  <dgm:constr type="t" for="ch" forName="Child2Accent1" refType="h" fact="0.3184"/>
                  <dgm:constr type="w" for="ch" forName="Child2Accent1" refType="w" fact="0.0574"/>
                  <dgm:constr type="h" for="ch" forName="Child2Accent1" refType="h" fact="0.0763"/>
                  <dgm:constr type="l" for="ch" forName="Child2Accent2" refType="w" fact="0.3068"/>
                  <dgm:constr type="t" for="ch" forName="Child2Accent2" refType="h" fact="0.2781"/>
                  <dgm:constr type="w" for="ch" forName="Child2Accent2" refType="w" fact="0.0287"/>
                  <dgm:constr type="h" for="ch" forName="Child2Accent2" refType="h" fact="0.0381"/>
                  <dgm:constr type="l" for="ch" forName="Child2Accent3" refType="w" fact="0.2455"/>
                  <dgm:constr type="t" for="ch" forName="Child2Accent3" refType="h" fact="0.2781"/>
                  <dgm:constr type="w" for="ch" forName="Child2Accent3" refType="w" fact="0.0287"/>
                  <dgm:constr type="h" for="ch" forName="Child2Accent3" refType="h" fact="0.0381"/>
                  <dgm:constr type="l" for="ch" forName="Child2Accent4" refType="w" fact="0.1842"/>
                  <dgm:constr type="t" for="ch" forName="Child2Accent4" refType="h" fact="0.2781"/>
                  <dgm:constr type="w" for="ch" forName="Child2Accent4" refType="w" fact="0.0287"/>
                  <dgm:constr type="h" for="ch" forName="Child2Accent4" refType="h" fact="0.0381"/>
                  <dgm:constr type="l" for="ch" forName="Child2Accent5" refType="w" fact="0.1229"/>
                  <dgm:constr type="t" for="ch" forName="Child2Accent5" refType="h" fact="0.2781"/>
                  <dgm:constr type="w" for="ch" forName="Child2Accent5" refType="w" fact="0.0287"/>
                  <dgm:constr type="h" for="ch" forName="Child2Accent5" refType="h" fact="0.0381"/>
                  <dgm:constr type="l" for="ch" forName="Child3Accent1" refType="w" fact="0.284"/>
                  <dgm:constr type="t" for="ch" forName="Child3Accent1" refType="h" fact="0.5061"/>
                  <dgm:constr type="w" for="ch" forName="Child3Accent1" refType="w" fact="0.0574"/>
                  <dgm:constr type="h" for="ch" forName="Child3Accent1" refType="h" fact="0.0763"/>
                  <dgm:constr type="l" for="ch" forName="Child3Accent2" refType="w" fact="0.2272"/>
                  <dgm:constr type="t" for="ch" forName="Child3Accent2" refType="h" fact="0.5252"/>
                  <dgm:constr type="w" for="ch" forName="Child3Accent2" refType="w" fact="0.0287"/>
                  <dgm:constr type="h" for="ch" forName="Child3Accent2" refType="h" fact="0.0381"/>
                  <dgm:constr type="l" for="ch" forName="Child3Accent3" refType="w" fact="0.1705"/>
                  <dgm:constr type="t" for="ch" forName="Child3Accent3" refType="h" fact="0.5252"/>
                  <dgm:constr type="w" for="ch" forName="Child3Accent3" refType="w" fact="0.0287"/>
                  <dgm:constr type="h" for="ch" forName="Child3Accent3" refType="h" fact="0.0381"/>
                  <dgm:constr type="l" for="ch" forName="Child3Accent4" refType="w" fact="0.1137"/>
                  <dgm:constr type="t" for="ch" forName="Child3Accent4" refType="h" fact="0.5252"/>
                  <dgm:constr type="w" for="ch" forName="Child3Accent4" refType="w" fact="0.0287"/>
                  <dgm:constr type="h" for="ch" forName="Child3Accent4" refType="h" fact="0.0381"/>
                  <dgm:constr type="l" for="ch" forName="Child2Accent6" refType="w" fact="0.0615"/>
                  <dgm:constr type="t" for="ch" forName="Child2Accent6" refType="h" fact="0.2781"/>
                  <dgm:constr type="w" for="ch" forName="Child2Accent6" refType="w" fact="0.0287"/>
                  <dgm:constr type="h" for="ch" forName="Child2Accent6" refType="h" fact="0.0381"/>
                  <dgm:constr type="l" for="ch" forName="Child3Accent5" refType="w" fact="0.057"/>
                  <dgm:constr type="t" for="ch" forName="Child3Accent5" refType="h" fact="0.5252"/>
                  <dgm:constr type="w" for="ch" forName="Child3Accent5" refType="w" fact="0.0287"/>
                  <dgm:constr type="h" for="ch" forName="Child3Accent5" refType="h" fact="0.0381"/>
                  <dgm:constr type="l" for="ch" forName="Child2Accent7" refType="w" fact="0.0002"/>
                  <dgm:constr type="t" for="ch" forName="Child2Accent7" refType="h" fact="0.2781"/>
                  <dgm:constr type="w" for="ch" forName="Child2Accent7" refType="w" fact="0.0287"/>
                  <dgm:constr type="h" for="ch" forName="Child2Accent7" refType="h" fact="0.0381"/>
                  <dgm:constr type="l" for="ch" forName="Child3Accent6" refType="w" fact="0.0002"/>
                  <dgm:constr type="t" for="ch" forName="Child3Accent6" refType="h" fact="0.5252"/>
                  <dgm:constr type="w" for="ch" forName="Child3Accent6" refType="w" fact="0.0287"/>
                  <dgm:constr type="h" for="ch" forName="Child3Accent6" refType="h" fact="0.0381"/>
                  <dgm:constr type="l" for="ch" forName="Child3Accent7" refType="w" fact="0"/>
                  <dgm:constr type="t" for="ch" forName="Child3Accent7" refType="h" fact="0"/>
                  <dgm:constr type="w" for="ch" forName="Child3Accent7" refType="w" fact="0"/>
                  <dgm:constr type="h" for="ch" forName="Child3Accent7" refType="h" fact="0"/>
                  <dgm:constr type="l" for="ch" forName="Child4Accent1" refType="w" fact="0.3436"/>
                  <dgm:constr type="t" for="ch" forName="Child4Accent1" refType="h" fact="0.6908"/>
                  <dgm:constr type="w" for="ch" forName="Child4Accent1" refType="w" fact="0.0574"/>
                  <dgm:constr type="h" for="ch" forName="Child4Accent1" refType="h" fact="0.0763"/>
                  <dgm:constr type="l" for="ch" forName="Child4Accent2" refType="w" fact="0.3068"/>
                  <dgm:constr type="t" for="ch" forName="Child4Accent2" refType="h" fact="0.7684"/>
                  <dgm:constr type="w" for="ch" forName="Child4Accent2" refType="w" fact="0.0287"/>
                  <dgm:constr type="h" for="ch" forName="Child4Accent2" refType="h" fact="0.0381"/>
                  <dgm:constr type="l" for="ch" forName="Child4Accent3" refType="w" fact="0.2455"/>
                  <dgm:constr type="t" for="ch" forName="Child4Accent3" refType="h" fact="0.7684"/>
                  <dgm:constr type="w" for="ch" forName="Child4Accent3" refType="w" fact="0.0287"/>
                  <dgm:constr type="h" for="ch" forName="Child4Accent3" refType="h" fact="0.0381"/>
                  <dgm:constr type="l" for="ch" forName="Child4Accent4" refType="w" fact="0.1842"/>
                  <dgm:constr type="t" for="ch" forName="Child4Accent4" refType="h" fact="0.7684"/>
                  <dgm:constr type="w" for="ch" forName="Child4Accent4" refType="w" fact="0.0287"/>
                  <dgm:constr type="h" for="ch" forName="Child4Accent4" refType="h" fact="0.0381"/>
                  <dgm:constr type="l" for="ch" forName="Child4Accent5" refType="w" fact="0.1229"/>
                  <dgm:constr type="t" for="ch" forName="Child4Accent5" refType="h" fact="0.7684"/>
                  <dgm:constr type="w" for="ch" forName="Child4Accent5" refType="w" fact="0.0287"/>
                  <dgm:constr type="h" for="ch" forName="Child4Accent5" refType="h" fact="0.0381"/>
                  <dgm:constr type="l" for="ch" forName="Child4Accent6" refType="w" fact="0.0615"/>
                  <dgm:constr type="t" for="ch" forName="Child4Accent6" refType="h" fact="0.7684"/>
                  <dgm:constr type="w" for="ch" forName="Child4Accent6" refType="w" fact="0.0287"/>
                  <dgm:constr type="h" for="ch" forName="Child4Accent6" refType="h" fact="0.0381"/>
                  <dgm:constr type="l" for="ch" forName="Child4Accent7" refType="w" fact="0.0002"/>
                  <dgm:constr type="t" for="ch" forName="Child4Accent7" refType="h" fact="0.7684"/>
                  <dgm:constr type="w" for="ch" forName="Child4Accent7" refType="w" fact="0.0287"/>
                  <dgm:constr type="h" for="ch" forName="Child4Accent7" refType="h" fact="0.0381"/>
                  <dgm:constr type="l" for="ch" forName="Child4Accent8" refType="w" fact="0"/>
                  <dgm:constr type="t" for="ch" forName="Child4Accent8" refType="h" fact="0"/>
                  <dgm:constr type="w" for="ch" forName="Child4Accent8" refType="w" fact="0"/>
                  <dgm:constr type="h" for="ch" forName="Child4Accent8" refType="h" fact="0"/>
                  <dgm:constr type="l" for="ch" forName="ParentAccent1" refType="w" fact="0.9713"/>
                  <dgm:constr type="t" for="ch" forName="ParentAccent1" refType="h" fact="0.5252"/>
                  <dgm:constr type="w" for="ch" forName="ParentAccent1" refType="w" fact="0.0287"/>
                  <dgm:constr type="h" for="ch" forName="ParentAccent1" refType="h" fact="0.0381"/>
                  <dgm:constr type="l" for="ch" forName="ParentAccent2" refType="w" fact="0.9187"/>
                  <dgm:constr type="t" for="ch" forName="ParentAccent2" refType="h" fact="0.5252"/>
                  <dgm:constr type="w" for="ch" forName="ParentAccent2" refType="w" fact="0.0287"/>
                  <dgm:constr type="h" for="ch" forName="ParentAccent2" refType="h" fact="0.0381"/>
                  <dgm:constr type="l" for="ch" forName="ParentAccent3" refType="w" fact="0.8661"/>
                  <dgm:constr type="t" for="ch" forName="ParentAccent3" refType="h" fact="0.5252"/>
                  <dgm:constr type="w" for="ch" forName="ParentAccent3" refType="w" fact="0.0287"/>
                  <dgm:constr type="h" for="ch" forName="ParentAccent3" refType="h" fact="0.0381"/>
                  <dgm:constr type="l" for="ch" forName="ParentAccent4" refType="w" fact="0.8136"/>
                  <dgm:constr type="t" for="ch" forName="ParentAccent4" refType="h" fact="0.5252"/>
                  <dgm:constr type="w" for="ch" forName="ParentAccent4" refType="w" fact="0.0287"/>
                  <dgm:constr type="h" for="ch" forName="ParentAccent4" refType="h" fact="0.0381"/>
                  <dgm:constr type="l" for="ch" forName="ParentAccent5" refType="w" fact="0.761"/>
                  <dgm:constr type="t" for="ch" forName="ParentAccent5" refType="h" fact="0.5252"/>
                  <dgm:constr type="w" for="ch" forName="ParentAccent5" refType="w" fact="0.0287"/>
                  <dgm:constr type="h" for="ch" forName="ParentAccent5" refType="h" fact="0.0381"/>
                  <dgm:constr type="l" for="ch" forName="ParentAccent6" refType="w" fact="0.6797"/>
                  <dgm:constr type="t" for="ch" forName="ParentAccent6" refType="h" fact="0.5061"/>
                  <dgm:constr type="w" for="ch" forName="ParentAccent6" refType="w" fact="0.0574"/>
                  <dgm:constr type="h" for="ch" forName="ParentAccent6" refType="h" fact="0.0763"/>
                  <dgm:constr type="l" for="ch" forName="ParentAccent7" refType="w" fact="0.9245"/>
                  <dgm:constr type="t" for="ch" forName="ParentAccent7" refType="h" fact="0.4464"/>
                  <dgm:constr type="w" for="ch" forName="ParentAccent7" refType="w" fact="0.0287"/>
                  <dgm:constr type="h" for="ch" forName="ParentAccent7" refType="h" fact="0.0381"/>
                  <dgm:constr type="l" for="ch" forName="ParentAccent8" refType="w" fact="0.9245"/>
                  <dgm:constr type="t" for="ch" forName="ParentAccent8" refType="h" fact="0.6045"/>
                  <dgm:constr type="w" for="ch" forName="ParentAccent8" refType="w" fact="0.0287"/>
                  <dgm:constr type="h" for="ch" forName="ParentAccent8" refType="h" fact="0.0381"/>
                  <dgm:constr type="l" for="ch" forName="ParentAccent9" refType="w" fact="0.9501"/>
                  <dgm:constr type="t" for="ch" forName="ParentAccent9" refType="h" fact="0.4807"/>
                  <dgm:constr type="w" for="ch" forName="ParentAccent9" refType="w" fact="0.0287"/>
                  <dgm:constr type="h" for="ch" forName="ParentAccent9" refType="h" fact="0.0381"/>
                  <dgm:constr type="l" for="ch" forName="ParentAccent10" refType="w" fact="0.9518"/>
                  <dgm:constr type="t" for="ch" forName="ParentAccent10" refType="h" fact="0.5705"/>
                  <dgm:constr type="w" for="ch" forName="ParentAccent10" refType="w" fact="0.0287"/>
                  <dgm:constr type="h" for="ch" forName="ParentAccent10" refType="h" fact="0.0381"/>
                  <dgm:constr type="l" for="ch" forName="Child1Accent1" refType="w" fact="0.4819"/>
                  <dgm:constr type="t" for="ch" forName="Child1Accent1" refType="h" fact="0.2457"/>
                  <dgm:constr type="w" for="ch" forName="Child1Accent1" refType="w" fact="0.0574"/>
                  <dgm:constr type="h" for="ch" forName="Child1Accent1" refType="h" fact="0.0763"/>
                  <dgm:constr type="l" for="ch" forName="Child1Accent4" refType="w" fact="0.3653"/>
                  <dgm:constr type="t" for="ch" forName="Child1Accent4" refType="h" fact="0.097"/>
                  <dgm:constr type="w" for="ch" forName="Child1Accent4" refType="w" fact="0.0287"/>
                  <dgm:constr type="h" for="ch" forName="Child1Accent4" refType="h" fact="0.0381"/>
                  <dgm:constr type="l" for="ch" forName="Child1Accent5" refType="w" fact="0.304"/>
                  <dgm:constr type="t" for="ch" forName="Child1Accent5" refType="h" fact="0.097"/>
                  <dgm:constr type="w" for="ch" forName="Child1Accent5" refType="w" fact="0.0287"/>
                  <dgm:constr type="h" for="ch" forName="Child1Accent5" refType="h" fact="0.0381"/>
                  <dgm:constr type="l" for="ch" forName="Child1Accent6" refType="w" fact="0.2426"/>
                  <dgm:constr type="t" for="ch" forName="Child1Accent6" refType="h" fact="0.097"/>
                  <dgm:constr type="w" for="ch" forName="Child1Accent6" refType="w" fact="0.0287"/>
                  <dgm:constr type="h" for="ch" forName="Child1Accent6" refType="h" fact="0.0381"/>
                  <dgm:constr type="l" for="ch" forName="Child1Accent7" refType="w" fact="0.1813"/>
                  <dgm:constr type="t" for="ch" forName="Child1Accent7" refType="h" fact="0.097"/>
                  <dgm:constr type="w" for="ch" forName="Child1Accent7" refType="w" fact="0.0287"/>
                  <dgm:constr type="h" for="ch" forName="Child1Accent7" refType="h" fact="0.0381"/>
                  <dgm:constr type="l" for="ch" forName="Child1Accent8" refType="w" fact="0.12"/>
                  <dgm:constr type="t" for="ch" forName="Child1Accent8" refType="h" fact="0.097"/>
                  <dgm:constr type="w" for="ch" forName="Child1Accent8" refType="w" fact="0.0287"/>
                  <dgm:constr type="h" for="ch" forName="Child1Accent8" refType="h" fact="0.0381"/>
                  <dgm:constr type="l" for="ch" forName="Child1Accent9" refType="w" fact="0.0587"/>
                  <dgm:constr type="t" for="ch" forName="Child1Accent9" refType="h" fact="0.097"/>
                  <dgm:constr type="w" for="ch" forName="Child1Accent9" refType="w" fact="0.0287"/>
                  <dgm:constr type="h" for="ch" forName="Child1Accent9" refType="h" fact="0.0381"/>
                  <dgm:constr type="l" for="ch" forName="Child5Accent1" refType="w" fact="0.4819"/>
                  <dgm:constr type="t" for="ch" forName="Child5Accent1" refType="h" fact="0.7601"/>
                  <dgm:constr type="w" for="ch" forName="Child5Accent1" refType="w" fact="0.0574"/>
                  <dgm:constr type="h" for="ch" forName="Child5Accent1" refType="h" fact="0.0763"/>
                  <dgm:constr type="l" for="ch" forName="Child5Accent4" refType="w" fact="0.3653"/>
                  <dgm:constr type="t" for="ch" forName="Child5Accent4" refType="h" fact="0.9619"/>
                  <dgm:constr type="w" for="ch" forName="Child5Accent4" refType="w" fact="0.0287"/>
                  <dgm:constr type="h" for="ch" forName="Child5Accent4" refType="h" fact="0.0381"/>
                  <dgm:constr type="l" for="ch" forName="Child5Accent5" refType="w" fact="0.304"/>
                  <dgm:constr type="t" for="ch" forName="Child5Accent5" refType="h" fact="0.9619"/>
                  <dgm:constr type="w" for="ch" forName="Child5Accent5" refType="w" fact="0.0287"/>
                  <dgm:constr type="h" for="ch" forName="Child5Accent5" refType="h" fact="0.0381"/>
                  <dgm:constr type="l" for="ch" forName="Child5Accent6" refType="w" fact="0.2426"/>
                  <dgm:constr type="t" for="ch" forName="Child5Accent6" refType="h" fact="0.9619"/>
                  <dgm:constr type="w" for="ch" forName="Child5Accent6" refType="w" fact="0.0287"/>
                  <dgm:constr type="h" for="ch" forName="Child5Accent6" refType="h" fact="0.0381"/>
                  <dgm:constr type="l" for="ch" forName="Child5Accent7" refType="w" fact="0.1813"/>
                  <dgm:constr type="t" for="ch" forName="Child5Accent7" refType="h" fact="0.9619"/>
                  <dgm:constr type="w" for="ch" forName="Child5Accent7" refType="w" fact="0.0287"/>
                  <dgm:constr type="h" for="ch" forName="Child5Accent7" refType="h" fact="0.0381"/>
                  <dgm:constr type="l" for="ch" forName="Child5Accent8" refType="w" fact="0.12"/>
                  <dgm:constr type="t" for="ch" forName="Child5Accent8" refType="h" fact="0.9619"/>
                  <dgm:constr type="w" for="ch" forName="Child5Accent8" refType="w" fact="0.0287"/>
                  <dgm:constr type="h" for="ch" forName="Child5Accent8" refType="h" fact="0.0381"/>
                  <dgm:constr type="l" for="ch" forName="Child5Accent9" refType="w" fact="0.0587"/>
                  <dgm:constr type="t" for="ch" forName="Child5Accent9" refType="h" fact="0.9619"/>
                  <dgm:constr type="w" for="ch" forName="Child5Accent9" refType="w" fact="0.0287"/>
                  <dgm:constr type="h" for="ch" forName="Child5Accent9" refType="h" fact="0.0381"/>
                  <dgm:constr type="l" for="ch" forName="Child5Accent2" refType="w" fact="0.453"/>
                  <dgm:constr type="t" for="ch" forName="Child5Accent2" refType="h" fact="0.8375"/>
                  <dgm:constr type="w" for="ch" forName="Child5Accent2" refType="w" fact="0.0287"/>
                  <dgm:constr type="h" for="ch" forName="Child5Accent2" refType="h" fact="0.0381"/>
                  <dgm:constr type="l" for="ch" forName="Child5Accent3" refType="w" fact="0.4118"/>
                  <dgm:constr type="t" for="ch" forName="Child5Accent3" refType="h" fact="0.8991"/>
                  <dgm:constr type="w" for="ch" forName="Child5Accent3" refType="w" fact="0.0287"/>
                  <dgm:constr type="h" for="ch" forName="Child5Accent3" refType="h" fact="0.0381"/>
                  <dgm:constr type="l" for="ch" forName="Child1Accent2" refType="w" fact="0.4458"/>
                  <dgm:constr type="t" for="ch" forName="Child1Accent2" refType="h" fact="0.2004"/>
                  <dgm:constr type="w" for="ch" forName="Child1Accent2" refType="w" fact="0.0287"/>
                  <dgm:constr type="h" for="ch" forName="Child1Accent2" refType="h" fact="0.0381"/>
                  <dgm:constr type="l" for="ch" forName="Child1Accent3" refType="w" fact="0.4054"/>
                  <dgm:constr type="t" for="ch" forName="Child1Accent3" refType="h" fact="0.1445"/>
                  <dgm:constr type="w" for="ch" forName="Child1Accent3" refType="w" fact="0.0287"/>
                  <dgm:constr type="h" for="ch" forName="Child1Accent3" refType="h" fact="0.0381"/>
                  <dgm:constr type="l" for="ch" forName="Child5" refType="w" fact="0.0581"/>
                  <dgm:constr type="t" for="ch" forName="Child5" refType="h" fact="0.8635"/>
                  <dgm:constr type="w" for="ch" forName="Child5" refType="w" fact="0.3364"/>
                  <dgm:constr type="h" for="ch" forName="Child5" refType="h" fact="0.0981"/>
                  <dgm:constr type="l" for="ch" forName="Child4" refType="w" fact="0"/>
                  <dgm:constr type="t" for="ch" forName="Child4" refType="h" fact="0.6701"/>
                  <dgm:constr type="w" for="ch" forName="Child4" refType="w" fact="0.3364"/>
                  <dgm:constr type="h" for="ch" forName="Child4" refType="h" fact="0.0981"/>
                  <dgm:constr type="l" for="ch" forName="Child3" refType="w" fact="0"/>
                  <dgm:constr type="t" for="ch" forName="Child3" refType="h" fact="0.4276"/>
                  <dgm:constr type="w" for="ch" forName="Child3" refType="w" fact="0.2544"/>
                  <dgm:constr type="h" for="ch" forName="Child3" refType="h" fact="0.0981"/>
                  <dgm:constr type="l" for="ch" forName="Child2" refType="w" fact="0"/>
                  <dgm:constr type="t" for="ch" forName="Child2" refType="h" fact="0.1798"/>
                  <dgm:constr type="w" for="ch" forName="Child2" refType="w" fact="0.3364"/>
                  <dgm:constr type="h" for="ch" forName="Child2" refType="h" fact="0.0981"/>
                  <dgm:constr type="l" for="ch" forName="Child1" refType="w" fact="0.0581"/>
                  <dgm:constr type="t" for="ch" forName="Child1" refType="h" fact="0"/>
                  <dgm:constr type="w" for="ch" forName="Child1" refType="w" fact="0.3364"/>
                  <dgm:constr type="h" for="ch" forName="Child1" refType="h" fact="0.0981"/>
                  <dgm:constr type="l" for="ch" forName="Parent" refType="w" fact="0.3653"/>
                  <dgm:constr type="t" for="ch" forName="Parent" refType="h" fact="0.3513"/>
                  <dgm:constr type="w" for="ch" forName="Parent" refType="w" fact="0.2906"/>
                  <dgm:constr type="h" for="ch" forName="Parent" refType="h" fact="0.3859"/>
                </dgm:constrLst>
              </dgm:else>
            </dgm:choose>
          </dgm:if>
          <dgm:else name="Name13">
            <dgm:choose name="Name14">
              <dgm:if name="Name15" axis="ch" ptType="node" func="cnt" op="equ" val="0">
                <dgm:alg type="composite">
                  <dgm:param type="ar" val="2.1059"/>
                </dgm:alg>
                <dgm:constrLst>
                  <dgm:constr type="r" for="ch" forName="Parent" refType="w"/>
                  <dgm:constr type="t" for="ch" forName="Parent" refType="h" fact="0"/>
                  <dgm:constr type="w" for="ch" forName="Parent" refType="w" fact="0.4749"/>
                  <dgm:constr type="h" for="ch" forName="Parent" refType="h"/>
                  <dgm:constr type="r" for="ch" forName="ParentAccent1" refType="w" fact="0.0469"/>
                  <dgm:constr type="t" for="ch" forName="ParentAccent1" refType="h" fact="0.4506"/>
                  <dgm:constr type="w" for="ch" forName="ParentAccent1" refType="w" fact="0.0469"/>
                  <dgm:constr type="h" for="ch" forName="ParentAccent1" refType="h" fact="0.0988"/>
                  <dgm:constr type="r" for="ch" forName="ParentAccent2" refType="w" fact="0.1266"/>
                  <dgm:constr type="t" for="ch" forName="ParentAccent2" refType="h" fact="0.4506"/>
                  <dgm:constr type="w" for="ch" forName="ParentAccent2" refType="w" fact="0.0469"/>
                  <dgm:constr type="h" for="ch" forName="ParentAccent2" refType="h" fact="0.0988"/>
                  <dgm:constr type="r" for="ch" forName="ParentAccent3" refType="w" fact="0.2063"/>
                  <dgm:constr type="t" for="ch" forName="ParentAccent3" refType="h" fact="0.4506"/>
                  <dgm:constr type="w" for="ch" forName="ParentAccent3" refType="w" fact="0.0469"/>
                  <dgm:constr type="h" for="ch" forName="ParentAccent3" refType="h" fact="0.0988"/>
                  <dgm:constr type="r" for="ch" forName="ParentAccent4" refType="w" fact="0.286"/>
                  <dgm:constr type="t" for="ch" forName="ParentAccent4" refType="h" fact="0.4506"/>
                  <dgm:constr type="w" for="ch" forName="ParentAccent4" refType="w" fact="0.0469"/>
                  <dgm:constr type="h" for="ch" forName="ParentAccent4" refType="h" fact="0.0988"/>
                  <dgm:constr type="r" for="ch" forName="ParentAccent5" refType="w" fact="0.3657"/>
                  <dgm:constr type="t" for="ch" forName="ParentAccent5" refType="h" fact="0.4506"/>
                  <dgm:constr type="w" for="ch" forName="ParentAccent5" refType="w" fact="0.0469"/>
                  <dgm:constr type="h" for="ch" forName="ParentAccent5" refType="h" fact="0.0988"/>
                  <dgm:constr type="r" for="ch" forName="ParentAccent6" refType="w" fact="0.4924"/>
                  <dgm:constr type="t" for="ch" forName="ParentAccent6" refType="h" fact="0.4012"/>
                  <dgm:constr type="w" for="ch" forName="ParentAccent6" refType="w" fact="0.0939"/>
                  <dgm:constr type="h" for="ch" forName="ParentAccent6" refType="h" fact="0.1976"/>
                  <dgm:constr type="r" for="ch" forName="ParentAccent7" refType="w" fact="0.1234"/>
                  <dgm:constr type="t" for="ch" forName="ParentAccent7" refType="h" fact="0.2465"/>
                  <dgm:constr type="w" for="ch" forName="ParentAccent7" refType="w" fact="0.0469"/>
                  <dgm:constr type="h" for="ch" forName="ParentAccent7" refType="h" fact="0.0988"/>
                  <dgm:constr type="r" for="ch" forName="ParentAccent8" refType="w" fact="0.1234"/>
                  <dgm:constr type="t" for="ch" forName="ParentAccent8" refType="h" fact="0.6562"/>
                  <dgm:constr type="w" for="ch" forName="ParentAccent8" refType="w" fact="0.0469"/>
                  <dgm:constr type="h" for="ch" forName="ParentAccent8" refType="h" fact="0.0988"/>
                  <dgm:constr type="r" for="ch" forName="ParentAccent9" refType="w" fact="0.0815"/>
                  <dgm:constr type="t" for="ch" forName="ParentAccent9" refType="h" fact="0.3353"/>
                  <dgm:constr type="w" for="ch" forName="ParentAccent9" refType="w" fact="0.0469"/>
                  <dgm:constr type="h" for="ch" forName="ParentAccent9" refType="h" fact="0.0988"/>
                  <dgm:constr type="r" for="ch" forName="ParentAccent10" refType="w" fact="0.0787"/>
                  <dgm:constr type="t" for="ch" forName="ParentAccent10" refType="h" fact="0.5679"/>
                  <dgm:constr type="w" for="ch" forName="ParentAccent10" refType="w" fact="0.0469"/>
                  <dgm:constr type="h" for="ch" forName="ParentAccent10" refType="h" fact="0.0988"/>
                </dgm:constrLst>
              </dgm:if>
              <dgm:if name="Name16" axis="ch" ptType="node" func="cnt" op="equ" val="1">
                <dgm:alg type="composite">
                  <dgm:param type="ar" val="3.4411"/>
                </dgm:alg>
                <dgm:constrLst>
                  <dgm:constr type="primFontSz" for="des" forName="Child1" val="65"/>
                  <dgm:constr type="primFontSz" for="des" forName="Child1" refType="primFontSz" refFor="des" refForName="Parent" op="lte"/>
                  <dgm:constr type="r" for="ch" forName="Child1Accent1" refType="w" fact="0.716"/>
                  <dgm:constr type="t" for="ch" forName="Child1Accent1" refType="h" fact="0.4012"/>
                  <dgm:constr type="w" for="ch" forName="Child1Accent1" refType="w" fact="0.0574"/>
                  <dgm:constr type="h" for="ch" forName="Child1Accent1" refType="h" fact="0.1976"/>
                  <dgm:constr type="r" for="ch" forName="Child1Accent2" refType="w" fact="0.7728"/>
                  <dgm:constr type="t" for="ch" forName="Child1Accent2" refType="h" fact="0.4506"/>
                  <dgm:constr type="w" for="ch" forName="Child1Accent2" refType="w" fact="0.0287"/>
                  <dgm:constr type="h" for="ch" forName="Child1Accent2" refType="h" fact="0.0988"/>
                  <dgm:constr type="r" for="ch" forName="Child1Accent3" refType="w" fact="0.8295"/>
                  <dgm:constr type="t" for="ch" forName="Child1Accent3" refType="h" fact="0.4506"/>
                  <dgm:constr type="w" for="ch" forName="Child1Accent3" refType="w" fact="0.0287"/>
                  <dgm:constr type="h" for="ch" forName="Child1Accent3" refType="h" fact="0.0988"/>
                  <dgm:constr type="r" for="ch" forName="Child1Accent4" refType="w" fact="0.8863"/>
                  <dgm:constr type="t" for="ch" forName="Child1Accent4" refType="h" fact="0.4506"/>
                  <dgm:constr type="w" for="ch" forName="Child1Accent4" refType="w" fact="0.0287"/>
                  <dgm:constr type="h" for="ch" forName="Child1Accent4" refType="h" fact="0.0988"/>
                  <dgm:constr type="r" for="ch" forName="Child1Accent5" refType="w" fact="0.943"/>
                  <dgm:constr type="t" for="ch" forName="Child1Accent5" refType="h" fact="0.4506"/>
                  <dgm:constr type="w" for="ch" forName="Child1Accent5" refType="w" fact="0.0287"/>
                  <dgm:constr type="h" for="ch" forName="Child1Accent5" refType="h" fact="0.0988"/>
                  <dgm:constr type="r" for="ch" forName="Child1Accent6" refType="w" fact="0.9998"/>
                  <dgm:constr type="t" for="ch" forName="Child1Accent6" refType="h" fact="0.4506"/>
                  <dgm:constr type="w" for="ch" forName="Child1Accent6" refType="w" fact="0.0287"/>
                  <dgm:constr type="h" for="ch" forName="Child1Accent6" refType="h" fact="0.0988"/>
                  <dgm:constr type="l" for="ch" forName="Child1Accent7" refType="w" fact="0"/>
                  <dgm:constr type="t" for="ch" forName="Child1Accent7" refType="h" fact="0"/>
                  <dgm:constr type="w" for="ch" forName="Child1Accent7" refType="w" fact="0"/>
                  <dgm:constr type="h" for="ch" forName="Child1Accent7" refType="h" fact="0"/>
                  <dgm:constr type="l" for="ch" forName="Child1Accent8" refType="w" fact="0"/>
                  <dgm:constr type="t" for="ch" forName="Child1Accent8" refType="h" fact="0"/>
                  <dgm:constr type="w" for="ch" forName="Child1Accent8" refType="w" fact="0"/>
                  <dgm:constr type="h" for="ch" forName="Child1Accent8" refType="h" fact="0"/>
                  <dgm:constr type="l" for="ch" forName="Child1Accent9" refType="w" fact="0"/>
                  <dgm:constr type="t" for="ch" forName="Child1Accent9" refType="h" fact="0"/>
                  <dgm:constr type="w" for="ch" forName="Child1Accent9" refType="w" fact="0"/>
                  <dgm:constr type="h" for="ch" forName="Child1Accent9" refType="h" fact="0"/>
                  <dgm:constr type="r" for="ch" forName="ParentAccent1" refType="w" fact="0.0287"/>
                  <dgm:constr type="t" for="ch" forName="ParentAccent1" refType="h" fact="0.4506"/>
                  <dgm:constr type="w" for="ch" forName="ParentAccent1" refType="w" fact="0.0287"/>
                  <dgm:constr type="h" for="ch" forName="ParentAccent1" refType="h" fact="0.0988"/>
                  <dgm:constr type="r" for="ch" forName="ParentAccent2" refType="w" fact="0.0813"/>
                  <dgm:constr type="t" for="ch" forName="ParentAccent2" refType="h" fact="0.4506"/>
                  <dgm:constr type="w" for="ch" forName="ParentAccent2" refType="w" fact="0.0287"/>
                  <dgm:constr type="h" for="ch" forName="ParentAccent2" refType="h" fact="0.0988"/>
                  <dgm:constr type="r" for="ch" forName="ParentAccent3" refType="w" fact="0.1339"/>
                  <dgm:constr type="t" for="ch" forName="ParentAccent3" refType="h" fact="0.4506"/>
                  <dgm:constr type="w" for="ch" forName="ParentAccent3" refType="w" fact="0.0287"/>
                  <dgm:constr type="h" for="ch" forName="ParentAccent3" refType="h" fact="0.0988"/>
                  <dgm:constr type="r" for="ch" forName="ParentAccent4" refType="w" fact="0.1864"/>
                  <dgm:constr type="t" for="ch" forName="ParentAccent4" refType="h" fact="0.4506"/>
                  <dgm:constr type="w" for="ch" forName="ParentAccent4" refType="w" fact="0.0287"/>
                  <dgm:constr type="h" for="ch" forName="ParentAccent4" refType="h" fact="0.0988"/>
                  <dgm:constr type="r" for="ch" forName="ParentAccent5" refType="w" fact="0.239"/>
                  <dgm:constr type="t" for="ch" forName="ParentAccent5" refType="h" fact="0.4506"/>
                  <dgm:constr type="w" for="ch" forName="ParentAccent5" refType="w" fact="0.0287"/>
                  <dgm:constr type="h" for="ch" forName="ParentAccent5" refType="h" fact="0.0988"/>
                  <dgm:constr type="r" for="ch" forName="ParentAccent6" refType="w" fact="0.3203"/>
                  <dgm:constr type="t" for="ch" forName="ParentAccent6" refType="h" fact="0.4012"/>
                  <dgm:constr type="w" for="ch" forName="ParentAccent6" refType="w" fact="0.0574"/>
                  <dgm:constr type="h" for="ch" forName="ParentAccent6" refType="h" fact="0.1976"/>
                  <dgm:constr type="r" for="ch" forName="ParentAccent7" refType="w" fact="0.0755"/>
                  <dgm:constr type="t" for="ch" forName="ParentAccent7" refType="h" fact="0.2465"/>
                  <dgm:constr type="w" for="ch" forName="ParentAccent7" refType="w" fact="0.0287"/>
                  <dgm:constr type="h" for="ch" forName="ParentAccent7" refType="h" fact="0.0988"/>
                  <dgm:constr type="r" for="ch" forName="ParentAccent8" refType="w" fact="0.0755"/>
                  <dgm:constr type="t" for="ch" forName="ParentAccent8" refType="h" fact="0.6562"/>
                  <dgm:constr type="w" for="ch" forName="ParentAccent8" refType="w" fact="0.0287"/>
                  <dgm:constr type="h" for="ch" forName="ParentAccent8" refType="h" fact="0.0988"/>
                  <dgm:constr type="r" for="ch" forName="ParentAccent9" refType="w" fact="0.0499"/>
                  <dgm:constr type="t" for="ch" forName="ParentAccent9" refType="h" fact="0.3353"/>
                  <dgm:constr type="w" for="ch" forName="ParentAccent9" refType="w" fact="0.0287"/>
                  <dgm:constr type="h" for="ch" forName="ParentAccent9" refType="h" fact="0.0988"/>
                  <dgm:constr type="r" for="ch" forName="ParentAccent10" refType="w" fact="0.0482"/>
                  <dgm:constr type="t" for="ch" forName="ParentAccent10" refType="h" fact="0.5679"/>
                  <dgm:constr type="w" for="ch" forName="ParentAccent10" refType="w" fact="0.0287"/>
                  <dgm:constr type="h" for="ch" forName="ParentAccent10" refType="h" fact="0.0988"/>
                  <dgm:constr type="r" for="ch" forName="Child1" refType="w"/>
                  <dgm:constr type="t" for="ch" forName="Child1" refType="h" fact="0.1978"/>
                  <dgm:constr type="w" for="ch" forName="Child1" refType="w" fact="0.2544"/>
                  <dgm:constr type="h" for="ch" forName="Child1" refType="h" fact="0.2541"/>
                  <dgm:constr type="r" for="ch" forName="Parent" refType="w" fact="0.6347"/>
                  <dgm:constr type="t" for="ch" forName="Parent" refType="h" fact="0"/>
                  <dgm:constr type="w" for="ch" forName="Parent" refType="w" fact="0.2906"/>
                  <dgm:constr type="h" for="ch" forName="Parent" refType="h"/>
                </dgm:constrLst>
              </dgm:if>
              <dgm:if name="Name17" axis="ch" ptType="node" func="cnt" op="equ" val="2">
                <dgm:alg type="composite">
                  <dgm:param type="ar" val="2.1185"/>
                </dgm:alg>
                <dgm:constrLst>
                  <dgm:constr type="primFontSz" for="des" forName="Child1" val="65"/>
                  <dgm:constr type="primFontSz" for="des" forName="Child1" refType="primFontSz" refFor="des" refForName="Parent" op="lte"/>
                  <dgm:constr type="primFontSz" for="des" forName="Child2" refType="primFontSz" refFor="des" refForName="Parent" op="lte"/>
                  <dgm:constr type="primFontSz" for="des" forName="Child2" refType="primFontSz" refFor="des" refForName="Child1" op="equ"/>
                  <dgm:constr type="r" for="ch" forName="Child1Accent1" refType="w" fact="0.6564"/>
                  <dgm:constr type="t" for="ch" forName="Child1Accent1" refType="h" fact="0.2211"/>
                  <dgm:constr type="w" for="ch" forName="Child1Accent1" refType="w" fact="0.0574"/>
                  <dgm:constr type="h" for="ch" forName="Child1Accent1" refType="h" fact="0.1217"/>
                  <dgm:constr type="r" for="ch" forName="Child1Accent2" refType="w" fact="0.6932"/>
                  <dgm:constr type="t" for="ch" forName="Child1Accent2" refType="h" fact="0.1569"/>
                  <dgm:constr type="w" for="ch" forName="Child1Accent2" refType="w" fact="0.0287"/>
                  <dgm:constr type="h" for="ch" forName="Child1Accent2" refType="h" fact="0.0608"/>
                  <dgm:constr type="r" for="ch" forName="Child1Accent3" refType="w" fact="0.7545"/>
                  <dgm:constr type="t" for="ch" forName="Child1Accent3" refType="h" fact="0.1569"/>
                  <dgm:constr type="w" for="ch" forName="Child1Accent3" refType="w" fact="0.0287"/>
                  <dgm:constr type="h" for="ch" forName="Child1Accent3" refType="h" fact="0.0608"/>
                  <dgm:constr type="r" for="ch" forName="Child1Accent4" refType="w" fact="0.8158"/>
                  <dgm:constr type="t" for="ch" forName="Child1Accent4" refType="h" fact="0.1569"/>
                  <dgm:constr type="w" for="ch" forName="Child1Accent4" refType="w" fact="0.0287"/>
                  <dgm:constr type="h" for="ch" forName="Child1Accent4" refType="h" fact="0.0608"/>
                  <dgm:constr type="r" for="ch" forName="Child1Accent5" refType="w" fact="0.8771"/>
                  <dgm:constr type="t" for="ch" forName="Child1Accent5" refType="h" fact="0.1569"/>
                  <dgm:constr type="w" for="ch" forName="Child1Accent5" refType="w" fact="0.0287"/>
                  <dgm:constr type="h" for="ch" forName="Child1Accent5" refType="h" fact="0.0608"/>
                  <dgm:constr type="r" for="ch" forName="Child1Accent6" refType="w" fact="0.9385"/>
                  <dgm:constr type="t" for="ch" forName="Child1Accent6" refType="h" fact="0.1569"/>
                  <dgm:constr type="w" for="ch" forName="Child1Accent6" refType="w" fact="0.0287"/>
                  <dgm:constr type="h" for="ch" forName="Child1Accent6" refType="h" fact="0.0608"/>
                  <dgm:constr type="r" for="ch" forName="Child1Accent7" refType="w" fact="0.9998"/>
                  <dgm:constr type="t" for="ch" forName="Child1Accent7" refType="h" fact="0.1569"/>
                  <dgm:constr type="w" for="ch" forName="Child1Accent7" refType="w" fact="0.0287"/>
                  <dgm:constr type="h" for="ch" forName="Child1Accent7" refType="h" fact="0.0608"/>
                  <dgm:constr type="l" for="ch" forName="Child1Accent8" refType="w" fact="0"/>
                  <dgm:constr type="t" for="ch" forName="Child1Accent8" refType="h" fact="0"/>
                  <dgm:constr type="w" for="ch" forName="Child1Accent8" refType="w" fact="0"/>
                  <dgm:constr type="h" for="ch" forName="Child1Accent8" refType="h" fact="0"/>
                  <dgm:constr type="l" for="ch" forName="Child1Accent9" refType="w" fact="0"/>
                  <dgm:constr type="t" for="ch" forName="Child1Accent9" refType="h" fact="0"/>
                  <dgm:constr type="w" for="ch" forName="Child1Accent9" refType="w" fact="0"/>
                  <dgm:constr type="h" for="ch" forName="Child1Accent9" refType="h" fact="0"/>
                  <dgm:constr type="r" for="ch" forName="Child2Accent1" refType="w" fact="0.6564"/>
                  <dgm:constr type="t" for="ch" forName="Child2Accent1" refType="h" fact="0.8153"/>
                  <dgm:constr type="w" for="ch" forName="Child2Accent1" refType="w" fact="0.0574"/>
                  <dgm:constr type="h" for="ch" forName="Child2Accent1" refType="h" fact="0.1217"/>
                  <dgm:constr type="r" for="ch" forName="Child2Accent2" refType="w" fact="0.6932"/>
                  <dgm:constr type="t" for="ch" forName="Child2Accent2" refType="h" fact="0.9392"/>
                  <dgm:constr type="w" for="ch" forName="Child2Accent2" refType="w" fact="0.0287"/>
                  <dgm:constr type="h" for="ch" forName="Child2Accent2" refType="h" fact="0.0608"/>
                  <dgm:constr type="r" for="ch" forName="Child2Accent3" refType="w" fact="0.7545"/>
                  <dgm:constr type="t" for="ch" forName="Child2Accent3" refType="h" fact="0.9392"/>
                  <dgm:constr type="w" for="ch" forName="Child2Accent3" refType="w" fact="0.0287"/>
                  <dgm:constr type="h" for="ch" forName="Child2Accent3" refType="h" fact="0.0608"/>
                  <dgm:constr type="r" for="ch" forName="Child2Accent4" refType="w" fact="0.8158"/>
                  <dgm:constr type="t" for="ch" forName="Child2Accent4" refType="h" fact="0.9392"/>
                  <dgm:constr type="w" for="ch" forName="Child2Accent4" refType="w" fact="0.0287"/>
                  <dgm:constr type="h" for="ch" forName="Child2Accent4" refType="h" fact="0.0608"/>
                  <dgm:constr type="r" for="ch" forName="Child2Accent5" refType="w" fact="0.8771"/>
                  <dgm:constr type="t" for="ch" forName="Child2Accent5" refType="h" fact="0.9392"/>
                  <dgm:constr type="w" for="ch" forName="Child2Accent5" refType="w" fact="0.0287"/>
                  <dgm:constr type="h" for="ch" forName="Child2Accent5" refType="h" fact="0.0608"/>
                  <dgm:constr type="r" for="ch" forName="Child2Accent6" refType="w" fact="0.9385"/>
                  <dgm:constr type="t" for="ch" forName="Child2Accent6" refType="h" fact="0.9392"/>
                  <dgm:constr type="w" for="ch" forName="Child2Accent6" refType="w" fact="0.0287"/>
                  <dgm:constr type="h" for="ch" forName="Child2Accent6" refType="h" fact="0.0608"/>
                  <dgm:constr type="r" for="ch" forName="Child2Accent7" refType="w" fact="0.9998"/>
                  <dgm:constr type="t" for="ch" forName="Child2Accent7" refType="h" fact="0.9392"/>
                  <dgm:constr type="w" for="ch" forName="Child2Accent7" refType="w" fact="0.0287"/>
                  <dgm:constr type="h" for="ch" forName="Child2Accent7" refType="h" fact="0.0608"/>
                  <dgm:constr type="r" for="ch" forName="ParentAccent1" refType="w" fact="0.0287"/>
                  <dgm:constr type="t" for="ch" forName="ParentAccent1" refType="h" fact="0.5511"/>
                  <dgm:constr type="w" for="ch" forName="ParentAccent1" refType="w" fact="0.0287"/>
                  <dgm:constr type="h" for="ch" forName="ParentAccent1" refType="h" fact="0.0608"/>
                  <dgm:constr type="r" for="ch" forName="ParentAccent2" refType="w" fact="0.0813"/>
                  <dgm:constr type="t" for="ch" forName="ParentAccent2" refType="h" fact="0.5511"/>
                  <dgm:constr type="w" for="ch" forName="ParentAccent2" refType="w" fact="0.0287"/>
                  <dgm:constr type="h" for="ch" forName="ParentAccent2" refType="h" fact="0.0608"/>
                  <dgm:constr type="r" for="ch" forName="ParentAccent3" refType="w" fact="0.1339"/>
                  <dgm:constr type="t" for="ch" forName="ParentAccent3" refType="h" fact="0.5511"/>
                  <dgm:constr type="w" for="ch" forName="ParentAccent3" refType="w" fact="0.0287"/>
                  <dgm:constr type="h" for="ch" forName="ParentAccent3" refType="h" fact="0.0608"/>
                  <dgm:constr type="r" for="ch" forName="ParentAccent4" refType="w" fact="0.1864"/>
                  <dgm:constr type="t" for="ch" forName="ParentAccent4" refType="h" fact="0.5511"/>
                  <dgm:constr type="w" for="ch" forName="ParentAccent4" refType="w" fact="0.0287"/>
                  <dgm:constr type="h" for="ch" forName="ParentAccent4" refType="h" fact="0.0608"/>
                  <dgm:constr type="r" for="ch" forName="ParentAccent5" refType="w" fact="0.239"/>
                  <dgm:constr type="t" for="ch" forName="ParentAccent5" refType="h" fact="0.5511"/>
                  <dgm:constr type="w" for="ch" forName="ParentAccent5" refType="w" fact="0.0287"/>
                  <dgm:constr type="h" for="ch" forName="ParentAccent5" refType="h" fact="0.0608"/>
                  <dgm:constr type="r" for="ch" forName="ParentAccent6" refType="w" fact="0.3203"/>
                  <dgm:constr type="t" for="ch" forName="ParentAccent6" refType="h" fact="0.5207"/>
                  <dgm:constr type="w" for="ch" forName="ParentAccent6" refType="w" fact="0.0574"/>
                  <dgm:constr type="h" for="ch" forName="ParentAccent6" refType="h" fact="0.1217"/>
                  <dgm:constr type="r" for="ch" forName="ParentAccent7" refType="w" fact="0.0755"/>
                  <dgm:constr type="t" for="ch" forName="ParentAccent7" refType="h" fact="0.4255"/>
                  <dgm:constr type="w" for="ch" forName="ParentAccent7" refType="w" fact="0.0287"/>
                  <dgm:constr type="h" for="ch" forName="ParentAccent7" refType="h" fact="0.0608"/>
                  <dgm:constr type="r" for="ch" forName="ParentAccent8" refType="w" fact="0.0755"/>
                  <dgm:constr type="t" for="ch" forName="ParentAccent8" refType="h" fact="0.6776"/>
                  <dgm:constr type="w" for="ch" forName="ParentAccent8" refType="w" fact="0.0287"/>
                  <dgm:constr type="h" for="ch" forName="ParentAccent8" refType="h" fact="0.0608"/>
                  <dgm:constr type="r" for="ch" forName="ParentAccent9" refType="w" fact="0.0499"/>
                  <dgm:constr type="t" for="ch" forName="ParentAccent9" refType="h" fact="0.4801"/>
                  <dgm:constr type="w" for="ch" forName="ParentAccent9" refType="w" fact="0.0287"/>
                  <dgm:constr type="h" for="ch" forName="ParentAccent9" refType="h" fact="0.0608"/>
                  <dgm:constr type="r" for="ch" forName="ParentAccent10" refType="w" fact="0.0482"/>
                  <dgm:constr type="t" for="ch" forName="ParentAccent10" refType="h" fact="0.6233"/>
                  <dgm:constr type="w" for="ch" forName="ParentAccent10" refType="w" fact="0.0287"/>
                  <dgm:constr type="h" for="ch" forName="ParentAccent10" refType="h" fact="0.0608"/>
                  <dgm:constr type="r" for="ch" forName="Child2" refType="w"/>
                  <dgm:constr type="t" for="ch" forName="Child2" refType="h" fact="0.7822"/>
                  <dgm:constr type="w" for="ch" forName="Child2" refType="w" fact="0.3364"/>
                  <dgm:constr type="h" for="ch" forName="Child2" refType="h" fact="0.1564"/>
                  <dgm:constr type="r" for="ch" forName="Child1" refType="w"/>
                  <dgm:constr type="t" for="ch" forName="Child1" refType="h" fact="0"/>
                  <dgm:constr type="w" for="ch" forName="Child1" refType="w" fact="0.3364"/>
                  <dgm:constr type="h" for="ch" forName="Child1" refType="h" fact="0.1564"/>
                  <dgm:constr type="r" for="ch" forName="Parent" refType="w" fact="0.6347"/>
                  <dgm:constr type="t" for="ch" forName="Parent" refType="h" fact="0.2737"/>
                  <dgm:constr type="w" for="ch" forName="Parent" refType="w" fact="0.2906"/>
                  <dgm:constr type="h" for="ch" forName="Parent" refType="h" fact="0.6157"/>
                </dgm:constrLst>
              </dgm:if>
              <dgm:if name="Name18" axis="ch" ptType="node" func="cnt" op="equ" val="3">
                <dgm:alg type="composite">
                  <dgm:param type="ar" val="2.1185"/>
                </dgm:alg>
                <dgm:constrLst>
                  <dgm:constr type="primFontSz" for="des" forName="Child1" val="65"/>
                  <dgm:constr type="primFontSz" for="des" forName="Child1" refType="primFontSz" refFor="des" refForName="Parent" op="lte"/>
                  <dgm:constr type="primFontSz" for="des" forName="Child2" refType="primFontSz" refFor="des" refForName="Parent" op="lte"/>
                  <dgm:constr type="primFontSz" for="des" forName="Child3" refType="primFontSz" refFor="des" refForName="Parent" op="lte"/>
                  <dgm:constr type="primFontSz" for="des" forName="Child2" refType="primFontSz" refFor="des" refForName="Child1" op="equ"/>
                  <dgm:constr type="primFontSz" for="des" forName="Child3" refType="primFontSz" refFor="des" refForName="Child1" op="equ"/>
                  <dgm:constr type="r" for="ch" forName="Child1Accent1" refType="w" fact="0.6564"/>
                  <dgm:constr type="t" for="ch" forName="Child1Accent1" refType="h" fact="0.2211"/>
                  <dgm:constr type="w" for="ch" forName="Child1Accent1" refType="w" fact="0.0574"/>
                  <dgm:constr type="h" for="ch" forName="Child1Accent1" refType="h" fact="0.1217"/>
                  <dgm:constr type="r" for="ch" forName="Child1Accent2" refType="w" fact="0.6932"/>
                  <dgm:constr type="t" for="ch" forName="Child1Accent2" refType="h" fact="0.1569"/>
                  <dgm:constr type="w" for="ch" forName="Child1Accent2" refType="w" fact="0.0287"/>
                  <dgm:constr type="h" for="ch" forName="Child1Accent2" refType="h" fact="0.0608"/>
                  <dgm:constr type="r" for="ch" forName="Child1Accent3" refType="w" fact="0.7545"/>
                  <dgm:constr type="t" for="ch" forName="Child1Accent3" refType="h" fact="0.1569"/>
                  <dgm:constr type="w" for="ch" forName="Child1Accent3" refType="w" fact="0.0287"/>
                  <dgm:constr type="h" for="ch" forName="Child1Accent3" refType="h" fact="0.0608"/>
                  <dgm:constr type="r" for="ch" forName="Child1Accent4" refType="w" fact="0.8158"/>
                  <dgm:constr type="t" for="ch" forName="Child1Accent4" refType="h" fact="0.1569"/>
                  <dgm:constr type="w" for="ch" forName="Child1Accent4" refType="w" fact="0.0287"/>
                  <dgm:constr type="h" for="ch" forName="Child1Accent4" refType="h" fact="0.0608"/>
                  <dgm:constr type="r" for="ch" forName="Child1Accent5" refType="w" fact="0.8771"/>
                  <dgm:constr type="t" for="ch" forName="Child1Accent5" refType="h" fact="0.1569"/>
                  <dgm:constr type="w" for="ch" forName="Child1Accent5" refType="w" fact="0.0287"/>
                  <dgm:constr type="h" for="ch" forName="Child1Accent5" refType="h" fact="0.0608"/>
                  <dgm:constr type="r" for="ch" forName="Child1Accent6" refType="w" fact="0.9385"/>
                  <dgm:constr type="t" for="ch" forName="Child1Accent6" refType="h" fact="0.1569"/>
                  <dgm:constr type="w" for="ch" forName="Child1Accent6" refType="w" fact="0.0287"/>
                  <dgm:constr type="h" for="ch" forName="Child1Accent6" refType="h" fact="0.0608"/>
                  <dgm:constr type="r" for="ch" forName="Child1Accent7" refType="w" fact="0.9998"/>
                  <dgm:constr type="t" for="ch" forName="Child1Accent7" refType="h" fact="0.1569"/>
                  <dgm:constr type="w" for="ch" forName="Child1Accent7" refType="w" fact="0.0287"/>
                  <dgm:constr type="h" for="ch" forName="Child1Accent7" refType="h" fact="0.0608"/>
                  <dgm:constr type="r" for="ch" forName="Child1Accent8" refType="w" fact="0"/>
                  <dgm:constr type="t" for="ch" forName="Child1Accent8" refType="h" fact="0"/>
                  <dgm:constr type="w" for="ch" forName="Child1Accent8" refType="w" fact="0"/>
                  <dgm:constr type="h" for="ch" forName="Child1Accent8" refType="h" fact="0"/>
                  <dgm:constr type="r" for="ch" forName="Child1Accent9" refType="w" fact="0"/>
                  <dgm:constr type="t" for="ch" forName="Child1Accent9" refType="h" fact="0"/>
                  <dgm:constr type="w" for="ch" forName="Child1Accent9" refType="w" fact="0"/>
                  <dgm:constr type="h" for="ch" forName="Child1Accent9" refType="h" fact="0"/>
                  <dgm:constr type="r" for="ch" forName="Child2Accent1" refType="w" fact="0.716"/>
                  <dgm:constr type="t" for="ch" forName="Child2Accent1" refType="h" fact="0.5207"/>
                  <dgm:constr type="w" for="ch" forName="Child2Accent1" refType="w" fact="0.0574"/>
                  <dgm:constr type="h" for="ch" forName="Child2Accent1" refType="h" fact="0.1217"/>
                  <dgm:constr type="r" for="ch" forName="Child2Accent2" refType="w" fact="0.7728"/>
                  <dgm:constr type="t" for="ch" forName="Child2Accent2" refType="h" fact="0.5511"/>
                  <dgm:constr type="w" for="ch" forName="Child2Accent2" refType="w" fact="0.0287"/>
                  <dgm:constr type="h" for="ch" forName="Child2Accent2" refType="h" fact="0.0608"/>
                  <dgm:constr type="r" for="ch" forName="Child2Accent3" refType="w" fact="0.8295"/>
                  <dgm:constr type="t" for="ch" forName="Child2Accent3" refType="h" fact="0.5511"/>
                  <dgm:constr type="w" for="ch" forName="Child2Accent3" refType="w" fact="0.0287"/>
                  <dgm:constr type="h" for="ch" forName="Child2Accent3" refType="h" fact="0.0608"/>
                  <dgm:constr type="r" for="ch" forName="Child2Accent4" refType="w" fact="0.8863"/>
                  <dgm:constr type="t" for="ch" forName="Child2Accent4" refType="h" fact="0.5511"/>
                  <dgm:constr type="w" for="ch" forName="Child2Accent4" refType="w" fact="0.0287"/>
                  <dgm:constr type="h" for="ch" forName="Child2Accent4" refType="h" fact="0.0608"/>
                  <dgm:constr type="r" for="ch" forName="Child2Accent5" refType="w" fact="0.943"/>
                  <dgm:constr type="t" for="ch" forName="Child2Accent5" refType="h" fact="0.5511"/>
                  <dgm:constr type="w" for="ch" forName="Child2Accent5" refType="w" fact="0.0287"/>
                  <dgm:constr type="h" for="ch" forName="Child2Accent5" refType="h" fact="0.0608"/>
                  <dgm:constr type="r" for="ch" forName="Child2Accent6" refType="w" fact="0.9998"/>
                  <dgm:constr type="t" for="ch" forName="Child2Accent6" refType="h" fact="0.5511"/>
                  <dgm:constr type="w" for="ch" forName="Child2Accent6" refType="w" fact="0.0287"/>
                  <dgm:constr type="h" for="ch" forName="Child2Accent6" refType="h" fact="0.0608"/>
                  <dgm:constr type="r" for="ch" forName="Child2Accent7" refType="w" fact="0"/>
                  <dgm:constr type="t" for="ch" forName="Child2Accent7" refType="h" fact="0"/>
                  <dgm:constr type="w" for="ch" forName="Child2Accent7" refType="w" fact="0"/>
                  <dgm:constr type="h" for="ch" forName="Child2Accent7" refType="h" fact="0"/>
                  <dgm:constr type="r" for="ch" forName="Child3Accent1" refType="w" fact="0.6564"/>
                  <dgm:constr type="t" for="ch" forName="Child3Accent1" refType="h" fact="0.8153"/>
                  <dgm:constr type="w" for="ch" forName="Child3Accent1" refType="w" fact="0.0574"/>
                  <dgm:constr type="h" for="ch" forName="Child3Accent1" refType="h" fact="0.1217"/>
                  <dgm:constr type="r" for="ch" forName="Child3Accent2" refType="w" fact="0.6932"/>
                  <dgm:constr type="t" for="ch" forName="Child3Accent2" refType="h" fact="0.9392"/>
                  <dgm:constr type="w" for="ch" forName="Child3Accent2" refType="w" fact="0.0287"/>
                  <dgm:constr type="h" for="ch" forName="Child3Accent2" refType="h" fact="0.0608"/>
                  <dgm:constr type="r" for="ch" forName="Child3Accent3" refType="w" fact="0.7545"/>
                  <dgm:constr type="t" for="ch" forName="Child3Accent3" refType="h" fact="0.9392"/>
                  <dgm:constr type="w" for="ch" forName="Child3Accent3" refType="w" fact="0.0287"/>
                  <dgm:constr type="h" for="ch" forName="Child3Accent3" refType="h" fact="0.0608"/>
                  <dgm:constr type="r" for="ch" forName="Child3Accent4" refType="w" fact="0.8158"/>
                  <dgm:constr type="t" for="ch" forName="Child3Accent4" refType="h" fact="0.9392"/>
                  <dgm:constr type="w" for="ch" forName="Child3Accent4" refType="w" fact="0.0287"/>
                  <dgm:constr type="h" for="ch" forName="Child3Accent4" refType="h" fact="0.0608"/>
                  <dgm:constr type="r" for="ch" forName="Child3Accent5" refType="w" fact="0.8771"/>
                  <dgm:constr type="t" for="ch" forName="Child3Accent5" refType="h" fact="0.9392"/>
                  <dgm:constr type="w" for="ch" forName="Child3Accent5" refType="w" fact="0.0287"/>
                  <dgm:constr type="h" for="ch" forName="Child3Accent5" refType="h" fact="0.0608"/>
                  <dgm:constr type="r" for="ch" forName="Child3Accent6" refType="w" fact="0.9385"/>
                  <dgm:constr type="t" for="ch" forName="Child3Accent6" refType="h" fact="0.9392"/>
                  <dgm:constr type="w" for="ch" forName="Child3Accent6" refType="w" fact="0.0287"/>
                  <dgm:constr type="h" for="ch" forName="Child3Accent6" refType="h" fact="0.0608"/>
                  <dgm:constr type="r" for="ch" forName="Child3Accent7" refType="w" fact="0.9998"/>
                  <dgm:constr type="t" for="ch" forName="Child3Accent7" refType="h" fact="0.9392"/>
                  <dgm:constr type="w" for="ch" forName="Child3Accent7" refType="w" fact="0.0287"/>
                  <dgm:constr type="h" for="ch" forName="Child3Accent7" refType="h" fact="0.0608"/>
                  <dgm:constr type="r" for="ch" forName="ParentAccent1" refType="w" fact="0.0287"/>
                  <dgm:constr type="t" for="ch" forName="ParentAccent1" refType="h" fact="0.5511"/>
                  <dgm:constr type="w" for="ch" forName="ParentAccent1" refType="w" fact="0.0287"/>
                  <dgm:constr type="h" for="ch" forName="ParentAccent1" refType="h" fact="0.0608"/>
                  <dgm:constr type="r" for="ch" forName="ParentAccent2" refType="w" fact="0.0813"/>
                  <dgm:constr type="t" for="ch" forName="ParentAccent2" refType="h" fact="0.5511"/>
                  <dgm:constr type="w" for="ch" forName="ParentAccent2" refType="w" fact="0.0287"/>
                  <dgm:constr type="h" for="ch" forName="ParentAccent2" refType="h" fact="0.0608"/>
                  <dgm:constr type="r" for="ch" forName="ParentAccent3" refType="w" fact="0.1339"/>
                  <dgm:constr type="t" for="ch" forName="ParentAccent3" refType="h" fact="0.5511"/>
                  <dgm:constr type="w" for="ch" forName="ParentAccent3" refType="w" fact="0.0287"/>
                  <dgm:constr type="h" for="ch" forName="ParentAccent3" refType="h" fact="0.0608"/>
                  <dgm:constr type="r" for="ch" forName="ParentAccent4" refType="w" fact="0.1864"/>
                  <dgm:constr type="t" for="ch" forName="ParentAccent4" refType="h" fact="0.5511"/>
                  <dgm:constr type="w" for="ch" forName="ParentAccent4" refType="w" fact="0.0287"/>
                  <dgm:constr type="h" for="ch" forName="ParentAccent4" refType="h" fact="0.0608"/>
                  <dgm:constr type="r" for="ch" forName="ParentAccent5" refType="w" fact="0.239"/>
                  <dgm:constr type="t" for="ch" forName="ParentAccent5" refType="h" fact="0.5511"/>
                  <dgm:constr type="w" for="ch" forName="ParentAccent5" refType="w" fact="0.0287"/>
                  <dgm:constr type="h" for="ch" forName="ParentAccent5" refType="h" fact="0.0608"/>
                  <dgm:constr type="r" for="ch" forName="ParentAccent6" refType="w" fact="0.3203"/>
                  <dgm:constr type="t" for="ch" forName="ParentAccent6" refType="h" fact="0.5207"/>
                  <dgm:constr type="w" for="ch" forName="ParentAccent6" refType="w" fact="0.0574"/>
                  <dgm:constr type="h" for="ch" forName="ParentAccent6" refType="h" fact="0.1217"/>
                  <dgm:constr type="r" for="ch" forName="ParentAccent7" refType="w" fact="0.0755"/>
                  <dgm:constr type="t" for="ch" forName="ParentAccent7" refType="h" fact="0.4255"/>
                  <dgm:constr type="w" for="ch" forName="ParentAccent7" refType="w" fact="0.0287"/>
                  <dgm:constr type="h" for="ch" forName="ParentAccent7" refType="h" fact="0.0608"/>
                  <dgm:constr type="r" for="ch" forName="ParentAccent8" refType="w" fact="0.0755"/>
                  <dgm:constr type="t" for="ch" forName="ParentAccent8" refType="h" fact="0.6776"/>
                  <dgm:constr type="w" for="ch" forName="ParentAccent8" refType="w" fact="0.0287"/>
                  <dgm:constr type="h" for="ch" forName="ParentAccent8" refType="h" fact="0.0608"/>
                  <dgm:constr type="r" for="ch" forName="ParentAccent9" refType="w" fact="0.0499"/>
                  <dgm:constr type="t" for="ch" forName="ParentAccent9" refType="h" fact="0.4801"/>
                  <dgm:constr type="w" for="ch" forName="ParentAccent9" refType="w" fact="0.0287"/>
                  <dgm:constr type="h" for="ch" forName="ParentAccent9" refType="h" fact="0.0608"/>
                  <dgm:constr type="r" for="ch" forName="ParentAccent10" refType="w" fact="0.0482"/>
                  <dgm:constr type="t" for="ch" forName="ParentAccent10" refType="h" fact="0.6233"/>
                  <dgm:constr type="w" for="ch" forName="ParentAccent10" refType="w" fact="0.0287"/>
                  <dgm:constr type="h" for="ch" forName="ParentAccent10" refType="h" fact="0.0608"/>
                  <dgm:constr type="r" for="ch" forName="Child3" refType="w"/>
                  <dgm:constr type="t" for="ch" forName="Child3" refType="h" fact="0.7822"/>
                  <dgm:constr type="w" for="ch" forName="Child3" refType="w" fact="0.3364"/>
                  <dgm:constr type="h" for="ch" forName="Child3" refType="h" fact="0.1564"/>
                  <dgm:constr type="r" for="ch" forName="Child2" refType="w"/>
                  <dgm:constr type="t" for="ch" forName="Child2" refType="h" fact="0.3955"/>
                  <dgm:constr type="w" for="ch" forName="Child2" refType="w" fact="0.2544"/>
                  <dgm:constr type="h" for="ch" forName="Child2" refType="h" fact="0.1564"/>
                  <dgm:constr type="r" for="ch" forName="Child1" refType="w"/>
                  <dgm:constr type="t" for="ch" forName="Child1" refType="h" fact="0"/>
                  <dgm:constr type="w" for="ch" forName="Child1" refType="w" fact="0.3364"/>
                  <dgm:constr type="h" for="ch" forName="Child1" refType="h" fact="0.1564"/>
                  <dgm:constr type="r" for="ch" forName="Parent" refType="w" fact="0.6347"/>
                  <dgm:constr type="t" for="ch" forName="Parent" refType="h" fact="0.2737"/>
                  <dgm:constr type="w" for="ch" forName="Parent" refType="w" fact="0.2906"/>
                  <dgm:constr type="h" for="ch" forName="Parent" refType="h" fact="0.6157"/>
                </dgm:constrLst>
              </dgm:if>
              <dgm:if name="Name19" axis="ch" ptType="node" func="cnt" op="equ" val="4">
                <dgm:alg type="composite">
                  <dgm:param type="ar" val="1.8304"/>
                </dgm:alg>
                <dgm:constrLst>
                  <dgm:constr type="primFontSz" for="des" forName="Child1" val="65"/>
                  <dgm:constr type="primFontSz" for="des" forName="Child1" refType="primFontSz" refFor="des" refForName="Parent" op="lte"/>
                  <dgm:constr type="primFontSz" for="des" forName="Child2" refType="primFontSz" refFor="des" refForName="Parent" op="lte"/>
                  <dgm:constr type="primFontSz" for="des" forName="Child3" refType="primFontSz" refFor="des" refForName="Parent" op="lte"/>
                  <dgm:constr type="primFontSz" for="des" forName="Child4" refType="primFontSz" refFor="des" refForName="Parent" op="lte"/>
                  <dgm:constr type="primFontSz" for="des" forName="Child2" refType="primFontSz" refFor="des" refForName="Child1" op="equ"/>
                  <dgm:constr type="primFontSz" for="des" forName="Child3" refType="primFontSz" refFor="des" refForName="Child1" op="equ"/>
                  <dgm:constr type="primFontSz" for="des" forName="Child4" refType="primFontSz" refFor="des" refForName="Child1" op="equ"/>
                  <dgm:constr type="r" for="ch" forName="Parent" refType="w" fact="0.6229"/>
                  <dgm:constr type="t" for="ch" forName="Parent" refType="h" fact="0.2946"/>
                  <dgm:constr type="w" for="ch" forName="Parent" refType="w" fact="0.2862"/>
                  <dgm:constr type="h" for="ch" forName="Parent" refType="h" fact="0.5239"/>
                  <dgm:constr type="r" for="ch" forName="Child1Accent1" refType="w" fact="0.6096"/>
                  <dgm:constr type="t" for="ch" forName="Child1Accent1" refType="h" fact="0.2104"/>
                  <dgm:constr type="w" for="ch" forName="Child1Accent1" refType="w" fact="0.0566"/>
                  <dgm:constr type="h" for="ch" forName="Child1Accent1" refType="h" fact="0.1035"/>
                  <dgm:constr type="r" for="ch" forName="Child1Accent3" refType="w" fact="0.6999"/>
                  <dgm:constr type="t" for="ch" forName="Child1Accent3" refType="h" fact="0.128"/>
                  <dgm:constr type="w" for="ch" forName="Child1Accent3" refType="w" fact="0.0283"/>
                  <dgm:constr type="h" for="ch" forName="Child1Accent3" refType="h" fact="0.0518"/>
                  <dgm:constr type="r" for="ch" forName="Child1Accent4" refType="w" fact="0.7582"/>
                  <dgm:constr type="t" for="ch" forName="Child1Accent4" refType="h" fact="0.128"/>
                  <dgm:constr type="w" for="ch" forName="Child1Accent4" refType="w" fact="0.0283"/>
                  <dgm:constr type="h" for="ch" forName="Child1Accent4" refType="h" fact="0.0518"/>
                  <dgm:constr type="r" for="ch" forName="Child1Accent5" refType="w" fact="0.8165"/>
                  <dgm:constr type="t" for="ch" forName="Child1Accent5" refType="h" fact="0.128"/>
                  <dgm:constr type="w" for="ch" forName="Child1Accent5" refType="w" fact="0.0283"/>
                  <dgm:constr type="h" for="ch" forName="Child1Accent5" refType="h" fact="0.0518"/>
                  <dgm:constr type="r" for="ch" forName="Child1Accent6" refType="w" fact="0.8748"/>
                  <dgm:constr type="t" for="ch" forName="Child1Accent6" refType="h" fact="0.128"/>
                  <dgm:constr type="w" for="ch" forName="Child1Accent6" refType="w" fact="0.0283"/>
                  <dgm:constr type="h" for="ch" forName="Child1Accent6" refType="h" fact="0.0518"/>
                  <dgm:constr type="r" for="ch" forName="Child3Accent1" refType="w" fact="0.6842"/>
                  <dgm:constr type="t" for="ch" forName="Child3Accent1" refType="h" fact="0.6212"/>
                  <dgm:constr type="w" for="ch" forName="Child3Accent1" refType="w" fact="0.0566"/>
                  <dgm:constr type="h" for="ch" forName="Child3Accent1" refType="h" fact="0.1035"/>
                  <dgm:constr type="r" for="ch" forName="Child3Accent2" refType="w" fact="0.7311"/>
                  <dgm:constr type="t" for="ch" forName="Child3Accent2" refType="h" fact="0.6828"/>
                  <dgm:constr type="w" for="ch" forName="Child3Accent2" refType="w" fact="0.0283"/>
                  <dgm:constr type="h" for="ch" forName="Child3Accent2" refType="h" fact="0.0518"/>
                  <dgm:constr type="r" for="ch" forName="Child3Accent4" refType="w" fact="0.8386"/>
                  <dgm:constr type="t" for="ch" forName="Child3Accent4" refType="h" fact="0.6828"/>
                  <dgm:constr type="w" for="ch" forName="Child3Accent4" refType="w" fact="0.0283"/>
                  <dgm:constr type="h" for="ch" forName="Child3Accent4" refType="h" fact="0.0518"/>
                  <dgm:constr type="r" for="ch" forName="Child3Accent5" refType="w" fact="0.8923"/>
                  <dgm:constr type="t" for="ch" forName="Child3Accent5" refType="h" fact="0.6828"/>
                  <dgm:constr type="w" for="ch" forName="Child3Accent5" refType="w" fact="0.0283"/>
                  <dgm:constr type="h" for="ch" forName="Child3Accent5" refType="h" fact="0.0518"/>
                  <dgm:constr type="r" for="ch" forName="Child1Accent7" refType="w" fact="0.9332"/>
                  <dgm:constr type="t" for="ch" forName="Child1Accent7" refType="h" fact="0.128"/>
                  <dgm:constr type="w" for="ch" forName="Child1Accent7" refType="w" fact="0.0283"/>
                  <dgm:constr type="h" for="ch" forName="Child1Accent7" refType="h" fact="0.0518"/>
                  <dgm:constr type="r" for="ch" forName="Child3Accent6" refType="w" fact="0.9461"/>
                  <dgm:constr type="t" for="ch" forName="Child3Accent6" refType="h" fact="0.6828"/>
                  <dgm:constr type="w" for="ch" forName="Child3Accent6" refType="w" fact="0.0283"/>
                  <dgm:constr type="h" for="ch" forName="Child3Accent6" refType="h" fact="0.0518"/>
                  <dgm:constr type="r" for="ch" forName="Child1Accent8" refType="w" fact="0.9915"/>
                  <dgm:constr type="t" for="ch" forName="Child1Accent8" refType="h" fact="0.128"/>
                  <dgm:constr type="w" for="ch" forName="Child1Accent8" refType="w" fact="0.0283"/>
                  <dgm:constr type="h" for="ch" forName="Child1Accent8" refType="h" fact="0.0518"/>
                  <dgm:constr type="r" for="ch" forName="Child1Accent9" refType="w" fact="0"/>
                  <dgm:constr type="t" for="ch" forName="Child1Accent9" refType="h" fact="0"/>
                  <dgm:constr type="w" for="ch" forName="Child1Accent9" refType="w" fact="0"/>
                  <dgm:constr type="h" for="ch" forName="Child1Accent9" refType="h" fact="0"/>
                  <dgm:constr type="r" for="ch" forName="Child3Accent7" refType="w" fact="0.9998"/>
                  <dgm:constr type="t" for="ch" forName="Child3Accent7" refType="h" fact="0.6828"/>
                  <dgm:constr type="w" for="ch" forName="Child3Accent7" refType="w" fact="0.0283"/>
                  <dgm:constr type="h" for="ch" forName="Child3Accent7" refType="h" fact="0.0518"/>
                  <dgm:constr type="r" for="ch" forName="Child4Accent1" refType="w" fact="0.6096"/>
                  <dgm:constr type="t" for="ch" forName="Child4Accent1" refType="h" fact="0.8"/>
                  <dgm:constr type="w" for="ch" forName="Child4Accent1" refType="w" fact="0.0566"/>
                  <dgm:constr type="h" for="ch" forName="Child4Accent1" refType="h" fact="0.1035"/>
                  <dgm:constr type="r" for="ch" forName="Child4Accent3" refType="w" fact="0.7002"/>
                  <dgm:constr type="t" for="ch" forName="Child4Accent3" refType="h" fact="0.9482"/>
                  <dgm:constr type="w" for="ch" forName="Child4Accent3" refType="w" fact="0.0283"/>
                  <dgm:constr type="h" for="ch" forName="Child4Accent3" refType="h" fact="0.0518"/>
                  <dgm:constr type="r" for="ch" forName="Child4Accent4" refType="w" fact="0.7585"/>
                  <dgm:constr type="t" for="ch" forName="Child4Accent4" refType="h" fact="0.9482"/>
                  <dgm:constr type="w" for="ch" forName="Child4Accent4" refType="w" fact="0.0283"/>
                  <dgm:constr type="h" for="ch" forName="Child4Accent4" refType="h" fact="0.0518"/>
                  <dgm:constr type="r" for="ch" forName="Child4Accent5" refType="w" fact="0.8167"/>
                  <dgm:constr type="t" for="ch" forName="Child4Accent5" refType="h" fact="0.9482"/>
                  <dgm:constr type="w" for="ch" forName="Child4Accent5" refType="w" fact="0.0283"/>
                  <dgm:constr type="h" for="ch" forName="Child4Accent5" refType="h" fact="0.0518"/>
                  <dgm:constr type="r" for="ch" forName="Child4Accent6" refType="w" fact="0.8749"/>
                  <dgm:constr type="t" for="ch" forName="Child4Accent6" refType="h" fact="0.9482"/>
                  <dgm:constr type="w" for="ch" forName="Child4Accent6" refType="w" fact="0.0283"/>
                  <dgm:constr type="h" for="ch" forName="Child4Accent6" refType="h" fact="0.0518"/>
                  <dgm:constr type="r" for="ch" forName="Child4Accent7" refType="w" fact="0.9332"/>
                  <dgm:constr type="t" for="ch" forName="Child4Accent7" refType="h" fact="0.9482"/>
                  <dgm:constr type="w" for="ch" forName="Child4Accent7" refType="w" fact="0.0283"/>
                  <dgm:constr type="h" for="ch" forName="Child4Accent7" refType="h" fact="0.0518"/>
                  <dgm:constr type="r" for="ch" forName="Child4Accent8" refType="w" fact="0.9914"/>
                  <dgm:constr type="t" for="ch" forName="Child4Accent8" refType="h" fact="0.9482"/>
                  <dgm:constr type="w" for="ch" forName="Child4Accent8" refType="w" fact="0.0283"/>
                  <dgm:constr type="h" for="ch" forName="Child4Accent8" refType="h" fact="0.0518"/>
                  <dgm:constr type="r" for="ch" forName="Child2Accent1" refType="w" fact="0.6842"/>
                  <dgm:constr type="t" for="ch" forName="Child2Accent1" refType="h" fact="0.3725"/>
                  <dgm:constr type="w" for="ch" forName="Child2Accent1" refType="w" fact="0.0566"/>
                  <dgm:constr type="h" for="ch" forName="Child2Accent1" refType="h" fact="0.1035"/>
                  <dgm:constr type="r" for="ch" forName="Child4Accent2" refType="w" fact="0.642"/>
                  <dgm:constr type="t" for="ch" forName="Child4Accent2" refType="h" fact="0.8993"/>
                  <dgm:constr type="w" for="ch" forName="Child4Accent2" refType="w" fact="0.0283"/>
                  <dgm:constr type="h" for="ch" forName="Child4Accent2" refType="h" fact="0.0518"/>
                  <dgm:constr type="r" for="ch" forName="Child1Accent2" refType="w" fact="0.6415"/>
                  <dgm:constr type="t" for="ch" forName="Child1Accent2" refType="h" fact="0.162"/>
                  <dgm:constr type="w" for="ch" forName="Child1Accent2" refType="w" fact="0.0283"/>
                  <dgm:constr type="h" for="ch" forName="Child1Accent2" refType="h" fact="0.0518"/>
                  <dgm:constr type="r" for="ch" forName="Child3Accent3" refType="w" fact="0.7849"/>
                  <dgm:constr type="t" for="ch" forName="Child3Accent3" refType="h" fact="0.6828"/>
                  <dgm:constr type="w" for="ch" forName="Child3Accent3" refType="w" fact="0.0283"/>
                  <dgm:constr type="h" for="ch" forName="Child3Accent3" refType="h" fact="0.0518"/>
                  <dgm:constr type="r" for="ch" forName="Child2Accent2" refType="w" fact="0.7311"/>
                  <dgm:constr type="t" for="ch" forName="Child2Accent2" refType="h" fact="0.3937"/>
                  <dgm:constr type="w" for="ch" forName="Child2Accent2" refType="w" fact="0.0283"/>
                  <dgm:constr type="h" for="ch" forName="Child2Accent2" refType="h" fact="0.0518"/>
                  <dgm:constr type="r" for="ch" forName="Child2Accent4" refType="w" fact="0.8386"/>
                  <dgm:constr type="t" for="ch" forName="Child2Accent4" refType="h" fact="0.3937"/>
                  <dgm:constr type="w" for="ch" forName="Child2Accent4" refType="w" fact="0.0283"/>
                  <dgm:constr type="h" for="ch" forName="Child2Accent4" refType="h" fact="0.0518"/>
                  <dgm:constr type="r" for="ch" forName="Child2Accent5" refType="w" fact="0.8923"/>
                  <dgm:constr type="t" for="ch" forName="Child2Accent5" refType="h" fact="0.3937"/>
                  <dgm:constr type="w" for="ch" forName="Child2Accent5" refType="w" fact="0.0283"/>
                  <dgm:constr type="h" for="ch" forName="Child2Accent5" refType="h" fact="0.0518"/>
                  <dgm:constr type="r" for="ch" forName="Child2Accent6" refType="w" fact="0.9461"/>
                  <dgm:constr type="t" for="ch" forName="Child2Accent6" refType="h" fact="0.3937"/>
                  <dgm:constr type="w" for="ch" forName="Child2Accent6" refType="w" fact="0.0283"/>
                  <dgm:constr type="h" for="ch" forName="Child2Accent6" refType="h" fact="0.0518"/>
                  <dgm:constr type="r" for="ch" forName="Child2Accent7" refType="w" fact="0.9998"/>
                  <dgm:constr type="t" for="ch" forName="Child2Accent7" refType="h" fact="0.3937"/>
                  <dgm:constr type="w" for="ch" forName="Child2Accent7" refType="w" fact="0.0283"/>
                  <dgm:constr type="h" for="ch" forName="Child2Accent7" refType="h" fact="0.0518"/>
                  <dgm:constr type="r" for="ch" forName="Child2Accent3" refType="w" fact="0.7849"/>
                  <dgm:constr type="t" for="ch" forName="Child2Accent3" refType="h" fact="0.3937"/>
                  <dgm:constr type="w" for="ch" forName="Child2Accent3" refType="w" fact="0.0283"/>
                  <dgm:constr type="h" for="ch" forName="Child2Accent3" refType="h" fact="0.0518"/>
                  <dgm:constr type="r" for="ch" forName="ParentAccent1" refType="w" fact="0.0283"/>
                  <dgm:constr type="t" for="ch" forName="ParentAccent1" refType="h" fact="0.5316"/>
                  <dgm:constr type="w" for="ch" forName="ParentAccent1" refType="w" fact="0.0283"/>
                  <dgm:constr type="h" for="ch" forName="ParentAccent1" refType="h" fact="0.0518"/>
                  <dgm:constr type="r" for="ch" forName="ParentAccent2" refType="w" fact="0.0801"/>
                  <dgm:constr type="t" for="ch" forName="ParentAccent2" refType="h" fact="0.5316"/>
                  <dgm:constr type="w" for="ch" forName="ParentAccent2" refType="w" fact="0.0283"/>
                  <dgm:constr type="h" for="ch" forName="ParentAccent2" refType="h" fact="0.0518"/>
                  <dgm:constr type="r" for="ch" forName="ParentAccent3" refType="w" fact="0.1318"/>
                  <dgm:constr type="t" for="ch" forName="ParentAccent3" refType="h" fact="0.5316"/>
                  <dgm:constr type="w" for="ch" forName="ParentAccent3" refType="w" fact="0.0283"/>
                  <dgm:constr type="h" for="ch" forName="ParentAccent3" refType="h" fact="0.0518"/>
                  <dgm:constr type="r" for="ch" forName="ParentAccent4" refType="w" fact="0.1836"/>
                  <dgm:constr type="t" for="ch" forName="ParentAccent4" refType="h" fact="0.5316"/>
                  <dgm:constr type="w" for="ch" forName="ParentAccent4" refType="w" fact="0.0283"/>
                  <dgm:constr type="h" for="ch" forName="ParentAccent4" refType="h" fact="0.0518"/>
                  <dgm:constr type="r" for="ch" forName="ParentAccent5" refType="w" fact="0.2354"/>
                  <dgm:constr type="t" for="ch" forName="ParentAccent5" refType="h" fact="0.5316"/>
                  <dgm:constr type="w" for="ch" forName="ParentAccent5" refType="w" fact="0.0283"/>
                  <dgm:constr type="h" for="ch" forName="ParentAccent5" refType="h" fact="0.0518"/>
                  <dgm:constr type="r" for="ch" forName="ParentAccent6" refType="w" fact="0.3154"/>
                  <dgm:constr type="t" for="ch" forName="ParentAccent6" refType="h" fact="0.5057"/>
                  <dgm:constr type="w" for="ch" forName="ParentAccent6" refType="w" fact="0.0566"/>
                  <dgm:constr type="h" for="ch" forName="ParentAccent6" refType="h" fact="0.1035"/>
                  <dgm:constr type="r" for="ch" forName="ParentAccent7" refType="w" fact="0.0744"/>
                  <dgm:constr type="t" for="ch" forName="ParentAccent7" refType="h" fact="0.4247"/>
                  <dgm:constr type="w" for="ch" forName="ParentAccent7" refType="w" fact="0.0283"/>
                  <dgm:constr type="h" for="ch" forName="ParentAccent7" refType="h" fact="0.0518"/>
                  <dgm:constr type="r" for="ch" forName="ParentAccent8" refType="w" fact="0.0744"/>
                  <dgm:constr type="t" for="ch" forName="ParentAccent8" refType="h" fact="0.6392"/>
                  <dgm:constr type="w" for="ch" forName="ParentAccent8" refType="w" fact="0.0283"/>
                  <dgm:constr type="h" for="ch" forName="ParentAccent8" refType="h" fact="0.0518"/>
                  <dgm:constr type="r" for="ch" forName="ParentAccent9" refType="w" fact="0.0491"/>
                  <dgm:constr type="t" for="ch" forName="ParentAccent9" refType="h" fact="0.4712"/>
                  <dgm:constr type="w" for="ch" forName="ParentAccent9" refType="w" fact="0.0283"/>
                  <dgm:constr type="h" for="ch" forName="ParentAccent9" refType="h" fact="0.0518"/>
                  <dgm:constr type="r" for="ch" forName="ParentAccent10" refType="w" fact="0.0475"/>
                  <dgm:constr type="t" for="ch" forName="ParentAccent10" refType="h" fact="0.593"/>
                  <dgm:constr type="w" for="ch" forName="ParentAccent10" refType="w" fact="0.0283"/>
                  <dgm:constr type="h" for="ch" forName="ParentAccent10" refType="h" fact="0.0518"/>
                  <dgm:constr type="r" for="ch" forName="Child4" refType="w" fact="0.9919"/>
                  <dgm:constr type="t" for="ch" forName="Child4" refType="h" fact="0.8184"/>
                  <dgm:constr type="w" for="ch" forName="Child4" refType="w" fact="0.3192"/>
                  <dgm:constr type="h" for="ch" forName="Child4" refType="h" fact="0.1294"/>
                  <dgm:constr type="r" for="ch" forName="Child3" refType="w"/>
                  <dgm:constr type="t" for="ch" forName="Child3" refType="h" fact="0.5547"/>
                  <dgm:constr type="w" for="ch" forName="Child3" refType="w" fact="0.297"/>
                  <dgm:constr type="h" for="ch" forName="Child3" refType="h" fact="0.1294"/>
                  <dgm:constr type="r" for="ch" forName="Child2" refType="w"/>
                  <dgm:constr type="t" for="ch" forName="Child2" refType="h" fact="0.2662"/>
                  <dgm:constr type="w" for="ch" forName="Child2" refType="w" fact="0.297"/>
                  <dgm:constr type="h" for="ch" forName="Child2" refType="h" fact="0.1294"/>
                  <dgm:constr type="r" for="ch" forName="Child1" refType="w" fact="0.9919"/>
                  <dgm:constr type="t" for="ch" forName="Child1" refType="h" fact="0"/>
                  <dgm:constr type="w" for="ch" forName="Child1" refType="w" fact="0.3192"/>
                  <dgm:constr type="h" for="ch" forName="Child1" refType="h" fact="0.1294"/>
                </dgm:constrLst>
              </dgm:if>
              <dgm:else name="Name20">
                <dgm:alg type="composite">
                  <dgm:param type="ar" val="1.3278"/>
                </dgm:alg>
                <dgm:constrLst>
                  <dgm:constr type="primFontSz" for="des" forName="Child1" val="65"/>
                  <dgm:constr type="primFontSz" for="des" forName="Child1" refType="primFontSz" refFor="des" refForName="Parent" op="lte"/>
                  <dgm:constr type="primFontSz" for="des" forName="Child2" refType="primFontSz" refFor="des" refForName="Parent" op="lte"/>
                  <dgm:constr type="primFontSz" for="des" forName="Child3" refType="primFontSz" refFor="des" refForName="Parent" op="lte"/>
                  <dgm:constr type="primFontSz" for="des" forName="Child4" refType="primFontSz" refFor="des" refForName="Parent" op="lte"/>
                  <dgm:constr type="primFontSz" for="des" forName="Child5" refType="primFontSz" refFor="des" refForName="Parent" op="lte"/>
                  <dgm:constr type="primFontSz" for="des" forName="Child2" refType="primFontSz" refFor="des" refForName="Child1" op="equ"/>
                  <dgm:constr type="primFontSz" for="des" forName="Child3" refType="primFontSz" refFor="des" refForName="Child1" op="equ"/>
                  <dgm:constr type="primFontSz" for="des" forName="Child4" refType="primFontSz" refFor="des" refForName="Child1" op="equ"/>
                  <dgm:constr type="primFontSz" for="des" forName="Child5" refType="primFontSz" refFor="des" refForName="Child1" op="equ"/>
                  <dgm:constr type="r" for="ch" forName="Child2Accent1" refType="w" fact="0.6564"/>
                  <dgm:constr type="t" for="ch" forName="Child2Accent1" refType="h" fact="0.3184"/>
                  <dgm:constr type="w" for="ch" forName="Child2Accent1" refType="w" fact="0.0574"/>
                  <dgm:constr type="h" for="ch" forName="Child2Accent1" refType="h" fact="0.0763"/>
                  <dgm:constr type="r" for="ch" forName="Child2Accent2" refType="w" fact="0.6932"/>
                  <dgm:constr type="t" for="ch" forName="Child2Accent2" refType="h" fact="0.2781"/>
                  <dgm:constr type="w" for="ch" forName="Child2Accent2" refType="w" fact="0.0287"/>
                  <dgm:constr type="h" for="ch" forName="Child2Accent2" refType="h" fact="0.0381"/>
                  <dgm:constr type="r" for="ch" forName="Child2Accent3" refType="w" fact="0.7545"/>
                  <dgm:constr type="t" for="ch" forName="Child2Accent3" refType="h" fact="0.2781"/>
                  <dgm:constr type="w" for="ch" forName="Child2Accent3" refType="w" fact="0.0287"/>
                  <dgm:constr type="h" for="ch" forName="Child2Accent3" refType="h" fact="0.0381"/>
                  <dgm:constr type="r" for="ch" forName="Child2Accent4" refType="w" fact="0.8158"/>
                  <dgm:constr type="t" for="ch" forName="Child2Accent4" refType="h" fact="0.2781"/>
                  <dgm:constr type="w" for="ch" forName="Child2Accent4" refType="w" fact="0.0287"/>
                  <dgm:constr type="h" for="ch" forName="Child2Accent4" refType="h" fact="0.0381"/>
                  <dgm:constr type="r" for="ch" forName="Child2Accent5" refType="w" fact="0.8771"/>
                  <dgm:constr type="t" for="ch" forName="Child2Accent5" refType="h" fact="0.2781"/>
                  <dgm:constr type="w" for="ch" forName="Child2Accent5" refType="w" fact="0.0287"/>
                  <dgm:constr type="h" for="ch" forName="Child2Accent5" refType="h" fact="0.0381"/>
                  <dgm:constr type="r" for="ch" forName="Child2Accent6" refType="w" fact="0.9385"/>
                  <dgm:constr type="t" for="ch" forName="Child2Accent6" refType="h" fact="0.2781"/>
                  <dgm:constr type="w" for="ch" forName="Child2Accent6" refType="w" fact="0.0287"/>
                  <dgm:constr type="h" for="ch" forName="Child2Accent6" refType="h" fact="0.0381"/>
                  <dgm:constr type="r" for="ch" forName="Child2Accent7" refType="w" fact="0.9998"/>
                  <dgm:constr type="t" for="ch" forName="Child2Accent7" refType="h" fact="0.2781"/>
                  <dgm:constr type="w" for="ch" forName="Child2Accent7" refType="w" fact="0.0287"/>
                  <dgm:constr type="h" for="ch" forName="Child2Accent7" refType="h" fact="0.0381"/>
                  <dgm:constr type="r" for="ch" forName="Child3Accent1" refType="w" fact="0.716"/>
                  <dgm:constr type="t" for="ch" forName="Child3Accent1" refType="h" fact="0.5061"/>
                  <dgm:constr type="w" for="ch" forName="Child3Accent1" refType="w" fact="0.0574"/>
                  <dgm:constr type="h" for="ch" forName="Child3Accent1" refType="h" fact="0.0763"/>
                  <dgm:constr type="r" for="ch" forName="Child3Accent2" refType="w" fact="0.7728"/>
                  <dgm:constr type="t" for="ch" forName="Child3Accent2" refType="h" fact="0.5252"/>
                  <dgm:constr type="w" for="ch" forName="Child3Accent2" refType="w" fact="0.0287"/>
                  <dgm:constr type="h" for="ch" forName="Child3Accent2" refType="h" fact="0.0381"/>
                  <dgm:constr type="r" for="ch" forName="Child3Accent3" refType="w" fact="0.8295"/>
                  <dgm:constr type="t" for="ch" forName="Child3Accent3" refType="h" fact="0.5252"/>
                  <dgm:constr type="w" for="ch" forName="Child3Accent3" refType="w" fact="0.0287"/>
                  <dgm:constr type="h" for="ch" forName="Child3Accent3" refType="h" fact="0.0381"/>
                  <dgm:constr type="r" for="ch" forName="Child3Accent4" refType="w" fact="0.8863"/>
                  <dgm:constr type="t" for="ch" forName="Child3Accent4" refType="h" fact="0.5252"/>
                  <dgm:constr type="w" for="ch" forName="Child3Accent4" refType="w" fact="0.0287"/>
                  <dgm:constr type="h" for="ch" forName="Child3Accent4" refType="h" fact="0.0381"/>
                  <dgm:constr type="r" for="ch" forName="Child3Accent5" refType="w" fact="0.943"/>
                  <dgm:constr type="t" for="ch" forName="Child3Accent5" refType="h" fact="0.5252"/>
                  <dgm:constr type="w" for="ch" forName="Child3Accent5" refType="w" fact="0.0287"/>
                  <dgm:constr type="h" for="ch" forName="Child3Accent5" refType="h" fact="0.0381"/>
                  <dgm:constr type="r" for="ch" forName="Child3Accent6" refType="w" fact="0.9998"/>
                  <dgm:constr type="t" for="ch" forName="Child3Accent6" refType="h" fact="0.5252"/>
                  <dgm:constr type="w" for="ch" forName="Child3Accent6" refType="w" fact="0.0287"/>
                  <dgm:constr type="h" for="ch" forName="Child3Accent6" refType="h" fact="0.0381"/>
                  <dgm:constr type="r" for="ch" forName="Child3Accent7" refType="w" fact="0"/>
                  <dgm:constr type="t" for="ch" forName="Child3Accent7" refType="h" fact="0"/>
                  <dgm:constr type="w" for="ch" forName="Child3Accent7" refType="w" fact="0"/>
                  <dgm:constr type="h" for="ch" forName="Child3Accent7" refType="h" fact="0"/>
                  <dgm:constr type="r" for="ch" forName="Child4Accent1" refType="w" fact="0.6564"/>
                  <dgm:constr type="t" for="ch" forName="Child4Accent1" refType="h" fact="0.6908"/>
                  <dgm:constr type="w" for="ch" forName="Child4Accent1" refType="w" fact="0.0574"/>
                  <dgm:constr type="h" for="ch" forName="Child4Accent1" refType="h" fact="0.0763"/>
                  <dgm:constr type="r" for="ch" forName="Child4Accent2" refType="w" fact="0.6932"/>
                  <dgm:constr type="t" for="ch" forName="Child4Accent2" refType="h" fact="0.7684"/>
                  <dgm:constr type="w" for="ch" forName="Child4Accent2" refType="w" fact="0.0287"/>
                  <dgm:constr type="h" for="ch" forName="Child4Accent2" refType="h" fact="0.0381"/>
                  <dgm:constr type="r" for="ch" forName="Child4Accent3" refType="w" fact="0.7545"/>
                  <dgm:constr type="t" for="ch" forName="Child4Accent3" refType="h" fact="0.7684"/>
                  <dgm:constr type="w" for="ch" forName="Child4Accent3" refType="w" fact="0.0287"/>
                  <dgm:constr type="h" for="ch" forName="Child4Accent3" refType="h" fact="0.0381"/>
                  <dgm:constr type="r" for="ch" forName="Child4Accent4" refType="w" fact="0.8158"/>
                  <dgm:constr type="t" for="ch" forName="Child4Accent4" refType="h" fact="0.7684"/>
                  <dgm:constr type="w" for="ch" forName="Child4Accent4" refType="w" fact="0.0287"/>
                  <dgm:constr type="h" for="ch" forName="Child4Accent4" refType="h" fact="0.0381"/>
                  <dgm:constr type="r" for="ch" forName="Child4Accent5" refType="w" fact="0.8771"/>
                  <dgm:constr type="t" for="ch" forName="Child4Accent5" refType="h" fact="0.7684"/>
                  <dgm:constr type="w" for="ch" forName="Child4Accent5" refType="w" fact="0.0287"/>
                  <dgm:constr type="h" for="ch" forName="Child4Accent5" refType="h" fact="0.0381"/>
                  <dgm:constr type="r" for="ch" forName="Child4Accent6" refType="w" fact="0.9385"/>
                  <dgm:constr type="t" for="ch" forName="Child4Accent6" refType="h" fact="0.7684"/>
                  <dgm:constr type="w" for="ch" forName="Child4Accent6" refType="w" fact="0.0287"/>
                  <dgm:constr type="h" for="ch" forName="Child4Accent6" refType="h" fact="0.0381"/>
                  <dgm:constr type="r" for="ch" forName="Child4Accent7" refType="w" fact="0.9998"/>
                  <dgm:constr type="t" for="ch" forName="Child4Accent7" refType="h" fact="0.7684"/>
                  <dgm:constr type="w" for="ch" forName="Child4Accent7" refType="w" fact="0.0287"/>
                  <dgm:constr type="h" for="ch" forName="Child4Accent7" refType="h" fact="0.0381"/>
                  <dgm:constr type="r" for="ch" forName="Child4Accent8" refType="w" fact="0"/>
                  <dgm:constr type="t" for="ch" forName="Child4Accent8" refType="h" fact="0"/>
                  <dgm:constr type="w" for="ch" forName="Child4Accent8" refType="w" fact="0"/>
                  <dgm:constr type="h" for="ch" forName="Child4Accent8" refType="h" fact="0"/>
                  <dgm:constr type="r" for="ch" forName="ParentAccent1" refType="w" fact="0.0287"/>
                  <dgm:constr type="t" for="ch" forName="ParentAccent1" refType="h" fact="0.5252"/>
                  <dgm:constr type="w" for="ch" forName="ParentAccent1" refType="w" fact="0.0287"/>
                  <dgm:constr type="h" for="ch" forName="ParentAccent1" refType="h" fact="0.0381"/>
                  <dgm:constr type="r" for="ch" forName="ParentAccent2" refType="w" fact="0.0813"/>
                  <dgm:constr type="t" for="ch" forName="ParentAccent2" refType="h" fact="0.5252"/>
                  <dgm:constr type="w" for="ch" forName="ParentAccent2" refType="w" fact="0.0287"/>
                  <dgm:constr type="h" for="ch" forName="ParentAccent2" refType="h" fact="0.0381"/>
                  <dgm:constr type="r" for="ch" forName="ParentAccent3" refType="w" fact="0.1339"/>
                  <dgm:constr type="t" for="ch" forName="ParentAccent3" refType="h" fact="0.5252"/>
                  <dgm:constr type="w" for="ch" forName="ParentAccent3" refType="w" fact="0.0287"/>
                  <dgm:constr type="h" for="ch" forName="ParentAccent3" refType="h" fact="0.0381"/>
                  <dgm:constr type="r" for="ch" forName="ParentAccent4" refType="w" fact="0.1864"/>
                  <dgm:constr type="t" for="ch" forName="ParentAccent4" refType="h" fact="0.5252"/>
                  <dgm:constr type="w" for="ch" forName="ParentAccent4" refType="w" fact="0.0287"/>
                  <dgm:constr type="h" for="ch" forName="ParentAccent4" refType="h" fact="0.0381"/>
                  <dgm:constr type="r" for="ch" forName="ParentAccent5" refType="w" fact="0.239"/>
                  <dgm:constr type="t" for="ch" forName="ParentAccent5" refType="h" fact="0.5252"/>
                  <dgm:constr type="w" for="ch" forName="ParentAccent5" refType="w" fact="0.0287"/>
                  <dgm:constr type="h" for="ch" forName="ParentAccent5" refType="h" fact="0.0381"/>
                  <dgm:constr type="r" for="ch" forName="ParentAccent6" refType="w" fact="0.3203"/>
                  <dgm:constr type="t" for="ch" forName="ParentAccent6" refType="h" fact="0.5061"/>
                  <dgm:constr type="w" for="ch" forName="ParentAccent6" refType="w" fact="0.0574"/>
                  <dgm:constr type="h" for="ch" forName="ParentAccent6" refType="h" fact="0.0763"/>
                  <dgm:constr type="r" for="ch" forName="ParentAccent7" refType="w" fact="0.0755"/>
                  <dgm:constr type="t" for="ch" forName="ParentAccent7" refType="h" fact="0.4464"/>
                  <dgm:constr type="w" for="ch" forName="ParentAccent7" refType="w" fact="0.0287"/>
                  <dgm:constr type="h" for="ch" forName="ParentAccent7" refType="h" fact="0.0381"/>
                  <dgm:constr type="r" for="ch" forName="ParentAccent8" refType="w" fact="0.0755"/>
                  <dgm:constr type="t" for="ch" forName="ParentAccent8" refType="h" fact="0.6045"/>
                  <dgm:constr type="w" for="ch" forName="ParentAccent8" refType="w" fact="0.0287"/>
                  <dgm:constr type="h" for="ch" forName="ParentAccent8" refType="h" fact="0.0381"/>
                  <dgm:constr type="r" for="ch" forName="ParentAccent9" refType="w" fact="0.0499"/>
                  <dgm:constr type="t" for="ch" forName="ParentAccent9" refType="h" fact="0.4807"/>
                  <dgm:constr type="w" for="ch" forName="ParentAccent9" refType="w" fact="0.0287"/>
                  <dgm:constr type="h" for="ch" forName="ParentAccent9" refType="h" fact="0.0381"/>
                  <dgm:constr type="r" for="ch" forName="ParentAccent10" refType="w" fact="0.0482"/>
                  <dgm:constr type="t" for="ch" forName="ParentAccent10" refType="h" fact="0.5705"/>
                  <dgm:constr type="w" for="ch" forName="ParentAccent10" refType="w" fact="0.0287"/>
                  <dgm:constr type="h" for="ch" forName="ParentAccent10" refType="h" fact="0.0381"/>
                  <dgm:constr type="r" for="ch" forName="Child1Accent1" refType="w" fact="0.5181"/>
                  <dgm:constr type="t" for="ch" forName="Child1Accent1" refType="h" fact="0.2457"/>
                  <dgm:constr type="w" for="ch" forName="Child1Accent1" refType="w" fact="0.0574"/>
                  <dgm:constr type="h" for="ch" forName="Child1Accent1" refType="h" fact="0.0763"/>
                  <dgm:constr type="r" for="ch" forName="Child1Accent2" refType="w" fact="0.5542"/>
                  <dgm:constr type="t" for="ch" forName="Child1Accent2" refType="h" fact="0.2004"/>
                  <dgm:constr type="w" for="ch" forName="Child1Accent2" refType="w" fact="0.0287"/>
                  <dgm:constr type="h" for="ch" forName="Child1Accent2" refType="h" fact="0.0381"/>
                  <dgm:constr type="r" for="ch" forName="Child1Accent3" refType="w" fact="0.5946"/>
                  <dgm:constr type="t" for="ch" forName="Child1Accent3" refType="h" fact="0.1445"/>
                  <dgm:constr type="w" for="ch" forName="Child1Accent3" refType="w" fact="0.0287"/>
                  <dgm:constr type="h" for="ch" forName="Child1Accent3" refType="h" fact="0.0381"/>
                  <dgm:constr type="r" for="ch" forName="Child1Accent4" refType="w" fact="0.6347"/>
                  <dgm:constr type="t" for="ch" forName="Child1Accent4" refType="h" fact="0.097"/>
                  <dgm:constr type="w" for="ch" forName="Child1Accent4" refType="w" fact="0.0287"/>
                  <dgm:constr type="h" for="ch" forName="Child1Accent4" refType="h" fact="0.0381"/>
                  <dgm:constr type="r" for="ch" forName="Child1Accent5" refType="w" fact="0.696"/>
                  <dgm:constr type="t" for="ch" forName="Child1Accent5" refType="h" fact="0.097"/>
                  <dgm:constr type="w" for="ch" forName="Child1Accent5" refType="w" fact="0.0287"/>
                  <dgm:constr type="h" for="ch" forName="Child1Accent5" refType="h" fact="0.0381"/>
                  <dgm:constr type="r" for="ch" forName="Child1Accent6" refType="w" fact="0.7574"/>
                  <dgm:constr type="t" for="ch" forName="Child1Accent6" refType="h" fact="0.097"/>
                  <dgm:constr type="w" for="ch" forName="Child1Accent6" refType="w" fact="0.0287"/>
                  <dgm:constr type="h" for="ch" forName="Child1Accent6" refType="h" fact="0.0381"/>
                  <dgm:constr type="r" for="ch" forName="Child1Accent7" refType="w" fact="0.8187"/>
                  <dgm:constr type="t" for="ch" forName="Child1Accent7" refType="h" fact="0.097"/>
                  <dgm:constr type="w" for="ch" forName="Child1Accent7" refType="w" fact="0.0287"/>
                  <dgm:constr type="h" for="ch" forName="Child1Accent7" refType="h" fact="0.0381"/>
                  <dgm:constr type="r" for="ch" forName="Child1Accent8" refType="w" fact="0.88"/>
                  <dgm:constr type="t" for="ch" forName="Child1Accent8" refType="h" fact="0.097"/>
                  <dgm:constr type="w" for="ch" forName="Child1Accent8" refType="w" fact="0.0287"/>
                  <dgm:constr type="h" for="ch" forName="Child1Accent8" refType="h" fact="0.0381"/>
                  <dgm:constr type="r" for="ch" forName="Child1Accent9" refType="w" fact="0.9413"/>
                  <dgm:constr type="t" for="ch" forName="Child1Accent9" refType="h" fact="0.097"/>
                  <dgm:constr type="w" for="ch" forName="Child1Accent9" refType="w" fact="0.0287"/>
                  <dgm:constr type="h" for="ch" forName="Child1Accent9" refType="h" fact="0.0381"/>
                  <dgm:constr type="r" for="ch" forName="Child5Accent1" refType="w" fact="0.5181"/>
                  <dgm:constr type="t" for="ch" forName="Child5Accent1" refType="h" fact="0.7601"/>
                  <dgm:constr type="w" for="ch" forName="Child5Accent1" refType="w" fact="0.0574"/>
                  <dgm:constr type="h" for="ch" forName="Child5Accent1" refType="h" fact="0.0763"/>
                  <dgm:constr type="r" for="ch" forName="Child5Accent2" refType="w" fact="0.547"/>
                  <dgm:constr type="t" for="ch" forName="Child5Accent2" refType="h" fact="0.8375"/>
                  <dgm:constr type="w" for="ch" forName="Child5Accent2" refType="w" fact="0.0287"/>
                  <dgm:constr type="h" for="ch" forName="Child5Accent2" refType="h" fact="0.0381"/>
                  <dgm:constr type="r" for="ch" forName="Child5Accent3" refType="w" fact="0.5882"/>
                  <dgm:constr type="t" for="ch" forName="Child5Accent3" refType="h" fact="0.8991"/>
                  <dgm:constr type="w" for="ch" forName="Child5Accent3" refType="w" fact="0.0287"/>
                  <dgm:constr type="h" for="ch" forName="Child5Accent3" refType="h" fact="0.0381"/>
                  <dgm:constr type="r" for="ch" forName="Child5Accent4" refType="w" fact="0.6347"/>
                  <dgm:constr type="t" for="ch" forName="Child5Accent4" refType="h" fact="0.9619"/>
                  <dgm:constr type="w" for="ch" forName="Child5Accent4" refType="w" fact="0.0287"/>
                  <dgm:constr type="h" for="ch" forName="Child5Accent4" refType="h" fact="0.0381"/>
                  <dgm:constr type="r" for="ch" forName="Child5Accent5" refType="w" fact="0.696"/>
                  <dgm:constr type="t" for="ch" forName="Child5Accent5" refType="h" fact="0.9619"/>
                  <dgm:constr type="w" for="ch" forName="Child5Accent5" refType="w" fact="0.0287"/>
                  <dgm:constr type="h" for="ch" forName="Child5Accent5" refType="h" fact="0.0381"/>
                  <dgm:constr type="r" for="ch" forName="Child5Accent6" refType="w" fact="0.7574"/>
                  <dgm:constr type="t" for="ch" forName="Child5Accent6" refType="h" fact="0.9619"/>
                  <dgm:constr type="w" for="ch" forName="Child5Accent6" refType="w" fact="0.0287"/>
                  <dgm:constr type="h" for="ch" forName="Child5Accent6" refType="h" fact="0.0381"/>
                  <dgm:constr type="r" for="ch" forName="Child5Accent7" refType="w" fact="0.8187"/>
                  <dgm:constr type="t" for="ch" forName="Child5Accent7" refType="h" fact="0.9619"/>
                  <dgm:constr type="w" for="ch" forName="Child5Accent7" refType="w" fact="0.0287"/>
                  <dgm:constr type="h" for="ch" forName="Child5Accent7" refType="h" fact="0.0381"/>
                  <dgm:constr type="r" for="ch" forName="Child5Accent8" refType="w" fact="0.88"/>
                  <dgm:constr type="t" for="ch" forName="Child5Accent8" refType="h" fact="0.9619"/>
                  <dgm:constr type="w" for="ch" forName="Child5Accent8" refType="w" fact="0.0287"/>
                  <dgm:constr type="h" for="ch" forName="Child5Accent8" refType="h" fact="0.0381"/>
                  <dgm:constr type="r" for="ch" forName="Child5Accent9" refType="w" fact="0.9423"/>
                  <dgm:constr type="t" for="ch" forName="Child5Accent9" refType="h" fact="0.9619"/>
                  <dgm:constr type="w" for="ch" forName="Child5Accent9" refType="w" fact="0.0287"/>
                  <dgm:constr type="h" for="ch" forName="Child5Accent9" refType="h" fact="0.0381"/>
                  <dgm:constr type="r" for="ch" forName="Child5" refType="w" fact="0.9419"/>
                  <dgm:constr type="t" for="ch" forName="Child5" refType="h" fact="0.8635"/>
                  <dgm:constr type="w" for="ch" forName="Child5" refType="w" fact="0.3364"/>
                  <dgm:constr type="h" for="ch" forName="Child5" refType="h" fact="0.0981"/>
                  <dgm:constr type="r" for="ch" forName="Child4" refType="w"/>
                  <dgm:constr type="t" for="ch" forName="Child4" refType="h" fact="0.6701"/>
                  <dgm:constr type="w" for="ch" forName="Child4" refType="w" fact="0.3364"/>
                  <dgm:constr type="h" for="ch" forName="Child4" refType="h" fact="0.0981"/>
                  <dgm:constr type="r" for="ch" forName="Child3" refType="w"/>
                  <dgm:constr type="t" for="ch" forName="Child3" refType="h" fact="0.4276"/>
                  <dgm:constr type="w" for="ch" forName="Child3" refType="w" fact="0.2544"/>
                  <dgm:constr type="h" for="ch" forName="Child3" refType="h" fact="0.0981"/>
                  <dgm:constr type="r" for="ch" forName="Child2" refType="w"/>
                  <dgm:constr type="t" for="ch" forName="Child2" refType="h" fact="0.1798"/>
                  <dgm:constr type="w" for="ch" forName="Child2" refType="w" fact="0.3364"/>
                  <dgm:constr type="h" for="ch" forName="Child2" refType="h" fact="0.0981"/>
                  <dgm:constr type="r" for="ch" forName="Child1" refType="w" fact="0.9419"/>
                  <dgm:constr type="t" for="ch" forName="Child1" refType="h" fact="0"/>
                  <dgm:constr type="w" for="ch" forName="Child1" refType="w" fact="0.3364"/>
                  <dgm:constr type="h" for="ch" forName="Child1" refType="h" fact="0.0981"/>
                  <dgm:constr type="r" for="ch" forName="Parent" refType="w" fact="0.6347"/>
                  <dgm:constr type="t" for="ch" forName="Parent" refType="h" fact="0.3513"/>
                  <dgm:constr type="w" for="ch" forName="Parent" refType="w" fact="0.2906"/>
                  <dgm:constr type="h" for="ch" forName="Parent" refType="h" fact="0.3859"/>
                </dgm:constrLst>
              </dgm:else>
            </dgm:choose>
          </dgm:else>
        </dgm:choose>
        <dgm:layoutNode name="ParentAccent1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ParentAccent2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ParentAccent3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ParentAccent4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ParentAccent5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ParentAccent6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ParentAccent7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ParentAccent8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ParentAccent9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ParentAccent10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Parent" styleLbl="alignNode1">
          <dgm:varLst>
            <dgm:chMax val="5"/>
            <dgm:chPref val="3"/>
            <dgm:bulletEnabled val="1"/>
          </dgm:varLst>
          <dgm:alg type="tx"/>
          <dgm:shape xmlns:r="http://schemas.openxmlformats.org/officeDocument/2006/relationships" type="ellipse" r:blip="">
            <dgm:adjLst/>
          </dgm:shape>
          <dgm:presOf axis="self" ptType="node"/>
          <dgm:constrLst>
            <dgm:constr type="lMarg" refType="primFontSz" fact="0.1"/>
            <dgm:constr type="rMarg" refType="primFontSz" fact="0.1"/>
            <dgm:constr type="tMarg" refType="primFontSz" fact="0.1"/>
            <dgm:constr type="bMarg" refType="primFontSz" fact="0.1"/>
          </dgm:constrLst>
          <dgm:ruleLst>
            <dgm:rule type="primFontSz" val="5" fact="NaN" max="NaN"/>
          </dgm:ruleLst>
        </dgm:layoutNode>
        <dgm:forEach name="Name21" axis="ch" ptType="node" cnt="1">
          <dgm:layoutNode name="Child1Accent1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1Accent2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1Accent3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1Accent4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1Accent5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1Accent6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1Accent7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1Accent8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1Accent9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1" styleLbl="revTx">
            <dgm:varLst>
              <dgm:chMax/>
              <dgm:chPref val="0"/>
              <dgm:bulletEnabled val="1"/>
            </dgm:varLst>
            <dgm:alg type="tx">
              <dgm:param type="parTxLTRAlign" val="l"/>
              <dgm:param type="txAnchorVert" val="b"/>
              <dgm:param type="txAnchorVertCh" val="b"/>
            </dgm:alg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"/>
              <dgm:constr type="rMarg" refType="primFontSz" fact="0"/>
              <dgm:constr type="tMarg" refType="primFontSz" fact="0"/>
              <dgm:constr type="bMarg" refType="primFontSz" fact="0"/>
            </dgm:constrLst>
            <dgm:ruleLst>
              <dgm:rule type="primFontSz" val="5" fact="NaN" max="NaN"/>
            </dgm:ruleLst>
          </dgm:layoutNode>
        </dgm:forEach>
        <dgm:forEach name="Name22" axis="ch" ptType="node" st="2" cnt="1">
          <dgm:layoutNode name="Child2Accent1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2Accent2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2Accent3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2Accent4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2Accent5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2Accent6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2Accent7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2" styleLbl="revTx">
            <dgm:varLst>
              <dgm:chMax/>
              <dgm:chPref val="0"/>
              <dgm:bulletEnabled val="1"/>
            </dgm:varLst>
            <dgm:alg type="tx">
              <dgm:param type="parTxLTRAlign" val="l"/>
              <dgm:param type="txAnchorVert" val="b"/>
              <dgm:param type="txAnchorVertCh" val="b"/>
            </dgm:alg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"/>
              <dgm:constr type="rMarg" refType="primFontSz" fact="0"/>
              <dgm:constr type="tMarg" refType="primFontSz" fact="0"/>
              <dgm:constr type="bMarg" refType="primFontSz" fact="0"/>
            </dgm:constrLst>
            <dgm:ruleLst>
              <dgm:rule type="primFontSz" val="5" fact="NaN" max="NaN"/>
            </dgm:ruleLst>
          </dgm:layoutNode>
        </dgm:forEach>
        <dgm:forEach name="Name23" axis="ch" ptType="node" st="3" cnt="1">
          <dgm:layoutNode name="Child3Accent1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3Accent2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3Accent3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3Accent4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3Accent5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3Accent6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3Accent7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3" styleLbl="revTx">
            <dgm:varLst>
              <dgm:chMax/>
              <dgm:chPref val="0"/>
              <dgm:bulletEnabled val="1"/>
            </dgm:varLst>
            <dgm:alg type="tx">
              <dgm:param type="parTxLTRAlign" val="l"/>
              <dgm:param type="txAnchorVert" val="b"/>
              <dgm:param type="txAnchorVertCh" val="b"/>
            </dgm:alg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"/>
              <dgm:constr type="rMarg" refType="primFontSz" fact="0"/>
              <dgm:constr type="tMarg" refType="primFontSz" fact="0"/>
              <dgm:constr type="bMarg" refType="primFontSz" fact="0"/>
            </dgm:constrLst>
            <dgm:ruleLst>
              <dgm:rule type="primFontSz" val="5" fact="NaN" max="NaN"/>
            </dgm:ruleLst>
          </dgm:layoutNode>
        </dgm:forEach>
        <dgm:forEach name="Name24" axis="ch" ptType="node" st="4" cnt="1">
          <dgm:layoutNode name="Child4Accent1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4Accent2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4Accent3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4Accent4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4Accent5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4Accent6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4Accent7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4Accent8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4" styleLbl="revTx">
            <dgm:varLst>
              <dgm:chMax/>
              <dgm:chPref val="0"/>
              <dgm:bulletEnabled val="1"/>
            </dgm:varLst>
            <dgm:alg type="tx">
              <dgm:param type="parTxLTRAlign" val="l"/>
              <dgm:param type="txAnchorVert" val="b"/>
              <dgm:param type="txAnchorVertCh" val="b"/>
            </dgm:alg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"/>
              <dgm:constr type="rMarg" refType="primFontSz" fact="0"/>
              <dgm:constr type="tMarg" refType="primFontSz" fact="0"/>
              <dgm:constr type="bMarg" refType="primFontSz" fact="0"/>
            </dgm:constrLst>
            <dgm:ruleLst>
              <dgm:rule type="primFontSz" val="5" fact="NaN" max="NaN"/>
            </dgm:ruleLst>
          </dgm:layoutNode>
        </dgm:forEach>
        <dgm:forEach name="Name25" axis="ch" ptType="node" st="5" cnt="1">
          <dgm:layoutNode name="Child5Accent1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5Accent2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5Accent3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5Accent4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5Accent5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5Accent6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5Accent7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5Accent8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5Accent9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5" styleLbl="revTx">
            <dgm:varLst>
              <dgm:chMax/>
              <dgm:chPref val="0"/>
              <dgm:bulletEnabled val="1"/>
            </dgm:varLst>
            <dgm:alg type="tx">
              <dgm:param type="parTxLTRAlign" val="l"/>
              <dgm:param type="txAnchorVert" val="b"/>
              <dgm:param type="txAnchorVertCh" val="b"/>
            </dgm:alg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"/>
              <dgm:constr type="rMarg" refType="primFontSz" fact="0"/>
              <dgm:constr type="tMarg" refType="primFontSz" fact="0"/>
              <dgm:constr type="bMarg" refType="primFontSz" fact="0"/>
            </dgm:constrLst>
            <dgm:ruleLst>
              <dgm:rule type="primFontSz" val="5" fact="NaN" max="NaN"/>
            </dgm:ruleLst>
          </dgm:layoutNode>
        </dgm:forEach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ictureOrgChart+Icon">
  <dgm:title val="Picture Organization Chart"/>
  <dgm:desc val="Use to show hierarchical information or reporting relationships in an organization, with corresponding pictures. The assistant shape and the Org Chart hanging layouts are available with this layout."/>
  <dgm:catLst>
    <dgm:cat type="hierarchy" pri="1050"/>
    <dgm:cat type="officeonline" pri="1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Marg" for="ch" forName="rootText1" refType="w" fact="1.05"/>
                  <dgm:constr type="l" for="ch" forName="rootPict1" refType="w" refFor="ch" refForName="rootText1" op="equ" fact="0.05"/>
                  <dgm:constr type="t" for="ch" forName="rootPict1" refType="h" refFor="ch" refForName="rootText1" op="equ" fact="0.1"/>
                  <dgm:constr type="w" for="ch" forName="rootPict1" refType="w" refFor="ch" refForName="rootText1" op="equ" fact="0.3"/>
                  <dgm:constr type="h" for="ch" forName="rootPict1" refType="h" refFor="ch" refForName="rootText1" op="equ" fact="0.8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Marg" for="ch" forName="rootText1" refType="w" fact="1.05"/>
                  <dgm:constr type="l" for="ch" forName="rootPict1" refType="w" refFor="ch" refForName="rootText1" op="equ" fact="0.05"/>
                  <dgm:constr type="t" for="ch" forName="rootPict1" refType="h" refFor="ch" refForName="rootText1" op="equ" fact="0.1"/>
                  <dgm:constr type="w" for="ch" forName="rootPict1" refType="w" refFor="ch" refForName="rootText1" op="equ" fact="0.3"/>
                  <dgm:constr type="h" for="ch" forName="rootPict1" refType="h" refFor="ch" refForName="rootText1" op="equ" fact="0.8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Marg" for="ch" forName="rootText1" refType="w" fact="1.05"/>
                  <dgm:constr type="l" for="ch" forName="rootPict1" refType="w" refFor="ch" refForName="rootText1" op="equ" fact="0.05"/>
                  <dgm:constr type="t" for="ch" forName="rootPict1" refType="h" refFor="ch" refForName="rootText1" op="equ" fact="0.1"/>
                  <dgm:constr type="w" for="ch" forName="rootPict1" refType="w" refFor="ch" refForName="rootText1" op="equ" fact="0.3"/>
                  <dgm:constr type="h" for="ch" forName="rootPict1" refType="h" refFor="ch" refForName="rootText1" op="equ" fact="0.8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Marg" for="ch" forName="rootText1" refType="w" fact="1.05"/>
                  <dgm:constr type="l" for="ch" forName="rootPict1" refType="w" refFor="ch" refForName="rootText1" op="equ" fact="0.05"/>
                  <dgm:constr type="t" for="ch" forName="rootPict1" refType="h" refFor="ch" refForName="rootText1" op="equ" fact="0.1"/>
                  <dgm:constr type="w" for="ch" forName="rootPict1" refType="w" refFor="ch" refForName="rootText1" op="equ" fact="0.3"/>
                  <dgm:constr type="h" for="ch" forName="rootPict1" refType="h" refFor="ch" refForName="rootText1" op="equ" fact="0.8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Pict1" styleLbl="alignImgPlace1">
              <dgm:alg type="sp"/>
              <dgm:shape xmlns:r="http://schemas.openxmlformats.org/officeDocument/2006/relationships" type="rect" r:blip="" blipPhldr="1">
                <dgm:adjLst/>
              </dgm:shape>
              <dgm:presOf/>
              <dgm:constrLst/>
              <dgm:ruleLst/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Marg" for="ch" forName="rootText" refType="w" fact="1.05"/>
                        <dgm:constr type="l" for="ch" forName="rootPict" refType="w" fact="0.05"/>
                        <dgm:constr type="t" for="ch" forName="rootPict" refType="h" refFor="ch" refForName="rootText" fact="0.1"/>
                        <dgm:constr type="w" for="ch" forName="rootPict" refType="w" fact="0.3"/>
                        <dgm:constr type="h" for="ch" forName="rootPict" refType="h" refFor="ch" refForName="rootText" fact="0.8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Marg" for="ch" forName="rootText" refType="w" fact="1.05"/>
                        <dgm:constr type="l" for="ch" forName="rootPict" refType="w" fact="0.05"/>
                        <dgm:constr type="t" for="ch" forName="rootPict" refType="h" refFor="ch" refForName="rootText" fact="0.1"/>
                        <dgm:constr type="w" for="ch" forName="rootPict" refType="w" fact="0.3"/>
                        <dgm:constr type="h" for="ch" forName="rootPict" refType="h" refFor="ch" refForName="rootText" fact="0.8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Marg" for="ch" forName="rootText" refType="w" fact="1.05"/>
                        <dgm:constr type="l" for="ch" forName="rootPict" refType="w" fact="0.05"/>
                        <dgm:constr type="t" for="ch" forName="rootPict" refType="h" refFor="ch" refForName="rootText" fact="0.1"/>
                        <dgm:constr type="w" for="ch" forName="rootPict" refType="w" fact="0.3"/>
                        <dgm:constr type="h" for="ch" forName="rootPict" refType="h" refFor="ch" refForName="rootText" fact="0.8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Marg" for="ch" forName="rootText" refType="w" fact="1.05"/>
                        <dgm:constr type="l" for="ch" forName="rootPict" refType="w" fact="0.05"/>
                        <dgm:constr type="t" for="ch" forName="rootPict" refType="h" refFor="ch" refForName="rootText" fact="0.1"/>
                        <dgm:constr type="w" for="ch" forName="rootPict" refType="w" fact="0.3"/>
                        <dgm:constr type="h" for="ch" forName="rootPict" refType="h" refFor="ch" refForName="rootText" fact="0.8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Pict" styleLbl="alignImgPlace1">
                    <dgm:alg type="sp"/>
                    <dgm:shape xmlns:r="http://schemas.openxmlformats.org/officeDocument/2006/relationships" type="rect" r:blip="" blipPhldr="1">
                      <dgm:adjLst/>
                    </dgm:shape>
                    <dgm:presOf/>
                    <dgm:constrLst/>
                    <dgm:ruleLst/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Marg" for="ch" forName="rootText3" refType="w" fact="1.05"/>
                        <dgm:constr type="l" for="ch" forName="rootPict3" refType="w" fact="0.05"/>
                        <dgm:constr type="t" for="ch" forName="rootPict3" refType="h" refFor="ch" refForName="rootText3" fact="0.1"/>
                        <dgm:constr type="w" for="ch" forName="rootPict3" refType="w" fact="0.3"/>
                        <dgm:constr type="h" for="ch" forName="rootPict3" refType="h" refFor="ch" refForName="rootText3" fact="0.8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Marg" for="ch" forName="rootText3" refType="w" fact="1.05"/>
                        <dgm:constr type="l" for="ch" forName="rootPict3" refType="w" fact="0.05"/>
                        <dgm:constr type="t" for="ch" forName="rootPict3" refType="h" refFor="ch" refForName="rootText3" fact="0.1"/>
                        <dgm:constr type="w" for="ch" forName="rootPict3" refType="w" fact="0.3"/>
                        <dgm:constr type="h" for="ch" forName="rootPict3" refType="h" refFor="ch" refForName="rootText3" fact="0.8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Marg" for="ch" forName="rootText3" refType="w" fact="1.05"/>
                        <dgm:constr type="l" for="ch" forName="rootPict3" refType="w" fact="0.05"/>
                        <dgm:constr type="t" for="ch" forName="rootPict3" refType="h" refFor="ch" refForName="rootText3" fact="0.1"/>
                        <dgm:constr type="w" for="ch" forName="rootPict3" refType="w" fact="0.3"/>
                        <dgm:constr type="h" for="ch" forName="rootPict3" refType="h" refFor="ch" refForName="rootText3" fact="0.8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Marg" for="ch" forName="rootText3" refType="w" fact="1.05"/>
                        <dgm:constr type="l" for="ch" forName="rootPict3" refType="w" fact="0.05"/>
                        <dgm:constr type="t" for="ch" forName="rootPict3" refType="h" refFor="ch" refForName="rootText3" fact="0.1"/>
                        <dgm:constr type="w" for="ch" forName="rootPict3" refType="w" fact="0.3"/>
                        <dgm:constr type="h" for="ch" forName="rootPict3" refType="h" refFor="ch" refForName="rootText3" fact="0.8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Pict3" styleLbl="alignImgPlace1">
                    <dgm:alg type="sp"/>
                    <dgm:shape xmlns:r="http://schemas.openxmlformats.org/officeDocument/2006/relationships" type="rect" r:blip="" blipPhldr="1">
                      <dgm:adjLst/>
                    </dgm:shape>
                    <dgm:presOf/>
                    <dgm:constrLst/>
                    <dgm:ruleLst/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2DEDA1-0D93-4F9E-A25F-C0196DA6233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da-DK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CCE6BCD-2D98-4ED2-BA91-32BC85144BA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da-DK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80DA2FB-67A8-4500-B599-2DC4AF91D4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DDADA-EA07-493B-8892-8CEB09242BDF}" type="datetimeFigureOut">
              <a:rPr lang="da-DK" smtClean="0"/>
              <a:t>19-04-2018</a:t>
            </a:fld>
            <a:endParaRPr lang="da-DK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9FBF11E-9ED6-40DF-9B8E-6ABFBF926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DE90368-0D7A-4FDA-95D7-0A6B8512C5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53663-733E-469F-8642-33EE6919BA27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7286853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647F7D-E7BB-46CB-840D-8589960B9F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a-DK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8465066-87CE-4AE9-B00E-0E61BF9990A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a-DK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9C143EA-EF8D-480E-9191-50699E1AFC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DDADA-EA07-493B-8892-8CEB09242BDF}" type="datetimeFigureOut">
              <a:rPr lang="da-DK" smtClean="0"/>
              <a:t>19-04-2018</a:t>
            </a:fld>
            <a:endParaRPr lang="da-DK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B90B5E-5512-48B5-A01E-539C562D24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EE94E97-65F7-4838-9089-A319EC90B9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53663-733E-469F-8642-33EE6919BA27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8075038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8DFB85F-69F3-40A1-BFDB-69401D649BE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da-DK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4BDAC72-858F-4CE5-BBE3-59516B984B0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a-DK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5AEF48B-7D83-49F6-B38D-64BE3B1076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DDADA-EA07-493B-8892-8CEB09242BDF}" type="datetimeFigureOut">
              <a:rPr lang="da-DK" smtClean="0"/>
              <a:t>19-04-2018</a:t>
            </a:fld>
            <a:endParaRPr lang="da-DK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0BDFC1C-63C3-4F5F-81A0-6D2DEA7AFD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606604-0967-4D11-B690-3FBAC43AAD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53663-733E-469F-8642-33EE6919BA27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6413866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3EC133-D18C-41F5-8114-BB749B1A42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a-DK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847060-3B2A-4F39-AA17-194D05DA5D4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a-DK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D69704-631A-4396-8448-7F0AAC0D22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DDADA-EA07-493B-8892-8CEB09242BDF}" type="datetimeFigureOut">
              <a:rPr lang="da-DK" smtClean="0"/>
              <a:t>19-04-2018</a:t>
            </a:fld>
            <a:endParaRPr lang="da-DK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A3F21B1-A723-4523-917C-F690834EB0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303DB8-A22C-49D0-AEB5-38D5D6FC6C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53663-733E-469F-8642-33EE6919BA27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5253077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0A5292-024A-4C77-AB4A-DF745ADC13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da-DK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2E57E44-693A-4228-930B-5AD674A1B35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EF729B2-5855-4FD0-9FEA-854414A2A9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DDADA-EA07-493B-8892-8CEB09242BDF}" type="datetimeFigureOut">
              <a:rPr lang="da-DK" smtClean="0"/>
              <a:t>19-04-2018</a:t>
            </a:fld>
            <a:endParaRPr lang="da-DK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9E58C1-BD15-4B0A-A930-D225BFD42F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85DC0AB-695B-487C-AA22-A31B53677F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53663-733E-469F-8642-33EE6919BA27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4065205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7008CA-A014-4F42-AB2E-146F2F5CBD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a-DK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6F96397-8334-4AEC-8E93-FB4427285C7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a-DK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5E27B0E-25E0-48E6-8315-816D226E753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a-DK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83E2A49-AFC0-4F0E-8E1E-2B01B34DF4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DDADA-EA07-493B-8892-8CEB09242BDF}" type="datetimeFigureOut">
              <a:rPr lang="da-DK" smtClean="0"/>
              <a:t>19-04-2018</a:t>
            </a:fld>
            <a:endParaRPr lang="da-DK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4B2F9A3-FCB0-459D-A862-0BC1F188E5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2093803-2625-4027-9B7D-80C72DDC01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53663-733E-469F-8642-33EE6919BA27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6516938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B93CEC-9488-499F-B805-0A43946A22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da-DK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4C94901-14A3-46A5-A03C-B4DF0B92DBF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BD77D4D-B86C-482B-86BD-1F9C130D540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a-DK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400E77C-16DA-4090-B8F5-C099EB7B12E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99FFD8D-6DE7-4CDC-81B8-0E62D10349B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a-DK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C0B954E-D83E-4DF4-847E-68CFAAAAB8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DDADA-EA07-493B-8892-8CEB09242BDF}" type="datetimeFigureOut">
              <a:rPr lang="da-DK" smtClean="0"/>
              <a:t>19-04-2018</a:t>
            </a:fld>
            <a:endParaRPr lang="da-DK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0B38E10-82C3-4006-9BB3-9062E0F9F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B08F4DD-4441-4D3A-9576-9BEA4EE6D1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53663-733E-469F-8642-33EE6919BA27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0396798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99E3F2-2C87-489D-B55E-6AD82552FB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a-DK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26D69A4-18BA-4A46-9830-3A33C87F7C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DDADA-EA07-493B-8892-8CEB09242BDF}" type="datetimeFigureOut">
              <a:rPr lang="da-DK" smtClean="0"/>
              <a:t>19-04-2018</a:t>
            </a:fld>
            <a:endParaRPr lang="da-DK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93C7883-7288-4FF0-A5C3-8822A3E414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0EADDD8-E000-4ED1-9B71-1AE273C443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53663-733E-469F-8642-33EE6919BA27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0865557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291EE92-FD9E-40C7-9435-B64A2CFF22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DDADA-EA07-493B-8892-8CEB09242BDF}" type="datetimeFigureOut">
              <a:rPr lang="da-DK" smtClean="0"/>
              <a:t>19-04-2018</a:t>
            </a:fld>
            <a:endParaRPr lang="da-DK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62F3050-EBF3-44B0-B45A-2DCAA73BBA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809A9DE-B0A4-430B-B3EA-3D8EAB7699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53663-733E-469F-8642-33EE6919BA27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3248109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109E39-CDA9-4BF0-B270-B9C4517349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da-DK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9D6F7BB-40ED-48B0-BB0C-ACF1D221B2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a-DK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666FBC5-7432-4ED1-BA38-F66FB1FF2BF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132E439-9756-40DF-ADF7-3D9EB9F805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DDADA-EA07-493B-8892-8CEB09242BDF}" type="datetimeFigureOut">
              <a:rPr lang="da-DK" smtClean="0"/>
              <a:t>19-04-2018</a:t>
            </a:fld>
            <a:endParaRPr lang="da-DK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B60FAAA-0B7D-4F62-8D1C-1E2DABB247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3B61DD2-6289-442D-AEEF-1F2D89ABC3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53663-733E-469F-8642-33EE6919BA27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3239593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D63C60-9146-4B72-BA06-EF39368F7A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da-DK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17B0860-114F-4C25-BDE7-85D81623C86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a-DK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ECF6FE5-3ACD-475A-AEEA-60287346323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0039C66-2D04-408C-8196-C0D3B7982B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DDADA-EA07-493B-8892-8CEB09242BDF}" type="datetimeFigureOut">
              <a:rPr lang="da-DK" smtClean="0"/>
              <a:t>19-04-2018</a:t>
            </a:fld>
            <a:endParaRPr lang="da-DK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EE5EEE7-7AAF-4334-A1D9-E8F0ECB437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06FEC24-AD7D-4196-B016-508A71F95C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53663-733E-469F-8642-33EE6919BA27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4157524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09DA709-6E4F-4B73-816E-0A4C9C9AC4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da-DK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E8E136E-D0B6-4F70-92F4-D10A606345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a-DK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458935-96C5-4297-BFDC-79B8AC5BAD7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9DDADA-EA07-493B-8892-8CEB09242BDF}" type="datetimeFigureOut">
              <a:rPr lang="da-DK" smtClean="0"/>
              <a:t>19-04-2018</a:t>
            </a:fld>
            <a:endParaRPr lang="da-DK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CCD9EB0-9DB3-4D32-8A76-21E3818BB00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a-DK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A3B8240-F066-4454-8282-F5A4E553F9C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53663-733E-469F-8642-33EE6919BA27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7271973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a-D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Punktopstilling konverteret til en SmartArt</a:t>
            </a:r>
            <a:endParaRPr lang="da-DK" dirty="0"/>
          </a:p>
        </p:txBody>
      </p:sp>
      <p:sp>
        <p:nvSpPr>
          <p:cNvPr id="5" name="Pladsholder til indhold 4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lvl="0"/>
            <a:r>
              <a:rPr lang="da-DK" dirty="0"/>
              <a:t>Proces</a:t>
            </a:r>
          </a:p>
          <a:p>
            <a:pPr lvl="1"/>
            <a:r>
              <a:rPr lang="da-DK" dirty="0"/>
              <a:t>Sekventielle trin i en opgave, proces eller arbejdsgang</a:t>
            </a:r>
          </a:p>
          <a:p>
            <a:pPr lvl="0"/>
            <a:r>
              <a:rPr lang="da-DK" dirty="0"/>
              <a:t>Metode</a:t>
            </a:r>
          </a:p>
          <a:p>
            <a:pPr lvl="1"/>
            <a:r>
              <a:rPr lang="da-DK" dirty="0"/>
              <a:t>En fortsat handling</a:t>
            </a:r>
          </a:p>
          <a:p>
            <a:pPr lvl="1"/>
            <a:r>
              <a:rPr lang="da-DK" dirty="0"/>
              <a:t>Ændringer i et bestemt mønster</a:t>
            </a:r>
          </a:p>
          <a:p>
            <a:pPr lvl="0"/>
            <a:r>
              <a:rPr lang="da-DK" dirty="0"/>
              <a:t>Bevægelse</a:t>
            </a:r>
          </a:p>
          <a:p>
            <a:pPr lvl="1"/>
            <a:r>
              <a:rPr lang="da-DK" dirty="0"/>
              <a:t>Interaktionen eller relationen mellem oplysningsgrupperne</a:t>
            </a:r>
          </a:p>
          <a:p>
            <a:pPr lvl="0"/>
            <a:r>
              <a:rPr lang="da-DK" dirty="0"/>
              <a:t>Handling</a:t>
            </a:r>
          </a:p>
          <a:p>
            <a:pPr lvl="1"/>
            <a:r>
              <a:rPr lang="da-DK" dirty="0"/>
              <a:t>En serie handlinger, bevægelser eller hændelser</a:t>
            </a:r>
          </a:p>
          <a:p>
            <a:pPr lvl="1"/>
            <a:r>
              <a:rPr lang="da-DK" dirty="0"/>
              <a:t>Fortsat handling</a:t>
            </a:r>
          </a:p>
          <a:p>
            <a:pPr lvl="0"/>
            <a:r>
              <a:rPr lang="da-DK" dirty="0"/>
              <a:t>Tid</a:t>
            </a:r>
          </a:p>
          <a:p>
            <a:pPr lvl="1"/>
            <a:r>
              <a:rPr lang="da-DK" dirty="0"/>
              <a:t>Tidshorisonter</a:t>
            </a:r>
          </a:p>
        </p:txBody>
      </p:sp>
    </p:spTree>
    <p:extLst>
      <p:ext uri="{BB962C8B-B14F-4D97-AF65-F5344CB8AC3E}">
        <p14:creationId xmlns:p14="http://schemas.microsoft.com/office/powerpoint/2010/main" val="25128591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Maslows Behovspyramide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4ED2DF71-FAB0-4E4C-A41F-44DE15ECF97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20179968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739900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EAB706-7FAC-45AC-80EB-8D621CA97D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Converging Text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834FFB54-B261-4F2B-AB78-557AC163F97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06477649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1160552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026A9A-0FA9-48DE-9B8F-0F0A34560F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Picture Organization Chart </a:t>
            </a:r>
            <a:endParaRPr lang="da-DK" dirty="0"/>
          </a:p>
        </p:txBody>
      </p:sp>
      <p:graphicFrame>
        <p:nvGraphicFramePr>
          <p:cNvPr id="9" name="Content Placeholder 8">
            <a:extLst>
              <a:ext uri="{FF2B5EF4-FFF2-40B4-BE49-F238E27FC236}">
                <a16:creationId xmlns:a16="http://schemas.microsoft.com/office/drawing/2014/main" id="{5F3A798A-D237-4EBF-945C-D92B21D4597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20448271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59073282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28919C69D96BB34EA968A549B6E638A0" ma:contentTypeVersion="8" ma:contentTypeDescription="Opret et nyt dokument." ma:contentTypeScope="" ma:versionID="d9776da0742165c2ca35396858c59fb1">
  <xsd:schema xmlns:xsd="http://www.w3.org/2001/XMLSchema" xmlns:xs="http://www.w3.org/2001/XMLSchema" xmlns:p="http://schemas.microsoft.com/office/2006/metadata/properties" xmlns:ns2="ea42722d-5f09-4047-92fd-fc0cc5ccbc5d" targetNamespace="http://schemas.microsoft.com/office/2006/metadata/properties" ma:root="true" ma:fieldsID="aec171d458f1f481f2fb5df4dc01c449" ns2:_="">
    <xsd:import namespace="ea42722d-5f09-4047-92fd-fc0cc5ccbc5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a42722d-5f09-4047-92fd-fc0cc5ccbc5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Location" ma:index="12" nillable="true" ma:displayName="MediaServiceLocation" ma:internalName="MediaServiceLocation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dhol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E26EFA4-B959-4CBD-9F70-48B4DCAF1ED7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E3FE3148-5CF9-4BB9-A494-43D268D0C36D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528E8295-4E16-4664-A2B4-7F065B322AA4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</TotalTime>
  <Words>59</Words>
  <Application>Microsoft Office PowerPoint</Application>
  <PresentationFormat>Widescreen</PresentationFormat>
  <Paragraphs>23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Punktopstilling konverteret til en SmartArt</vt:lpstr>
      <vt:lpstr>Maslows Behovspyramide</vt:lpstr>
      <vt:lpstr>Converging Text</vt:lpstr>
      <vt:lpstr>Picture Organization Chart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Punktopstilling konverteret til en SmartArt</dc:title>
  <dc:creator>Lis Winther</dc:creator>
  <cp:lastModifiedBy>Hans Hoffmann</cp:lastModifiedBy>
  <cp:revision>5</cp:revision>
  <dcterms:created xsi:type="dcterms:W3CDTF">2016-06-30T06:59:30Z</dcterms:created>
  <dcterms:modified xsi:type="dcterms:W3CDTF">2018-04-19T18:55:20Z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0x01010028919C69D96BB34EA968A549B6E638A0</vt:lpwstr>
  </property>
</Properties>
</file>