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79" d="100"/>
          <a:sy n="79" d="100"/>
        </p:scale>
        <p:origin x="744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303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306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002076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95863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41918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82211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34474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47714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6030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8191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32760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0392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D96D9-BD64-4F24-A028-7FCDE4DC9C5A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CBC3C-F5DA-406C-B41B-F6F729EE6AD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03202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16 Bedste Filmredigering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Send Os Dine Svar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Inden 20. februar 2007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Leonardo Dicaprio – Blood Diamond</a:t>
            </a:r>
          </a:p>
          <a:p>
            <a:pPr lvl="0"/>
            <a:r>
              <a:rPr lang="da-DK"/>
              <a:t>Ryan Gosling – Half Nelson</a:t>
            </a:r>
          </a:p>
          <a:p>
            <a:pPr lvl="0"/>
            <a:r>
              <a:rPr lang="da-DK"/>
              <a:t>Peter O’toole – Venus</a:t>
            </a:r>
          </a:p>
          <a:p>
            <a:pPr lvl="0"/>
            <a:r>
              <a:rPr lang="en-US"/>
              <a:t>Will Smith – The Pursuit Of Happyness</a:t>
            </a:r>
          </a:p>
          <a:p>
            <a:pPr lvl="0"/>
            <a:r>
              <a:rPr lang="en-US"/>
              <a:t>Forest Whitaker – The Last King Of Scotland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72E2873-69AE-4685-95F3-74F02CF76B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36D4F52-A086-405C-BD28-F32DCC862667}"/>
</file>

<file path=customXml/itemProps3.xml><?xml version="1.0" encoding="utf-8"?>
<ds:datastoreItem xmlns:ds="http://schemas.openxmlformats.org/officeDocument/2006/customXml" ds:itemID="{FADCB7CC-0600-4472-A277-BCCD0CD21CC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219</Words>
  <Application>Microsoft Office PowerPoint</Application>
  <PresentationFormat>Widescreen</PresentationFormat>
  <Paragraphs>57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Office-tema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 Bedste Filmredigering</dc:title>
  <dc:creator>ac</dc:creator>
  <cp:lastModifiedBy>Hans Hoffmann</cp:lastModifiedBy>
  <cp:revision>4</cp:revision>
  <dcterms:created xsi:type="dcterms:W3CDTF">2007-07-03T09:37:26Z</dcterms:created>
  <dcterms:modified xsi:type="dcterms:W3CDTF">2018-07-27T09:34:55Z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