
<file path=[Content_Types].xml><?xml version="1.0" encoding="utf-8"?>
<Types xmlns="http://schemas.openxmlformats.org/package/2006/content-types">
  <Default Extension="jpeg" ContentType="image/jpeg"/>
  <Default Extension="jpg&amp;ehk=AyTLetcLYucUycQSYisvbA&amp;r=0&amp;pid=OfficeInsert" ContentType="image/jpeg"/>
  <Default Extension="jpg&amp;ehk=fvXaGWUIGQEmmDFf8E7qdA&amp;r=0&amp;pid=OfficeInsert" ContentType="image/jpeg"/>
  <Default Extension="jpg&amp;ehk=l" ContentType="image/jpeg"/>
  <Default Extension="png&amp;ehk=I5pHl2RTusuQPZ7Rc36Iqw&amp;r=0&amp;pid=OfficeInsert" ContentType="image/png"/>
  <Default Extension="png&amp;ehk=IUvelEYoYRLKaTgVbRWaqg&amp;r=0&amp;pid=OfficeInsert" ContentType="image/png"/>
  <Default Extension="png&amp;ehk=qu5wkc4lTQHrPi4l9UH23Q&amp;r=0&amp;pid=OfficeInsert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6" r:id="rId6"/>
    <p:sldId id="260" r:id="rId7"/>
    <p:sldId id="261" r:id="rId8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526C41-4D7F-4518-902F-1FDDE88D4A25}" v="5" dt="2019-05-02T08:53:26.8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3910" autoAdjust="0"/>
  </p:normalViewPr>
  <p:slideViewPr>
    <p:cSldViewPr snapToGrid="0">
      <p:cViewPr varScale="1">
        <p:scale>
          <a:sx n="77" d="100"/>
          <a:sy n="77" d="100"/>
        </p:scale>
        <p:origin x="110" y="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31526C41-4D7F-4518-902F-1FDDE88D4A25}"/>
    <pc:docChg chg="modSld">
      <pc:chgData name="Hans Hoffmann" userId="f82980a9-f4f1-4452-b2c3-fdebc7f56ebe" providerId="ADAL" clId="{31526C41-4D7F-4518-902F-1FDDE88D4A25}" dt="2019-05-02T08:54:00.537" v="20" actId="20577"/>
      <pc:docMkLst>
        <pc:docMk/>
      </pc:docMkLst>
      <pc:sldChg chg="modSp">
        <pc:chgData name="Hans Hoffmann" userId="f82980a9-f4f1-4452-b2c3-fdebc7f56ebe" providerId="ADAL" clId="{31526C41-4D7F-4518-902F-1FDDE88D4A25}" dt="2019-05-02T08:52:02.897" v="1"/>
        <pc:sldMkLst>
          <pc:docMk/>
          <pc:sldMk cId="1611045021" sldId="256"/>
        </pc:sldMkLst>
        <pc:spChg chg="mod">
          <ac:chgData name="Hans Hoffmann" userId="f82980a9-f4f1-4452-b2c3-fdebc7f56ebe" providerId="ADAL" clId="{31526C41-4D7F-4518-902F-1FDDE88D4A25}" dt="2019-05-02T08:52:02.897" v="1"/>
          <ac:spMkLst>
            <pc:docMk/>
            <pc:sldMk cId="1611045021" sldId="256"/>
            <ac:spMk id="4" creationId="{05400B21-B8AE-4104-B3F5-BC5C472D801D}"/>
          </ac:spMkLst>
        </pc:spChg>
      </pc:sldChg>
      <pc:sldChg chg="modSp">
        <pc:chgData name="Hans Hoffmann" userId="f82980a9-f4f1-4452-b2c3-fdebc7f56ebe" providerId="ADAL" clId="{31526C41-4D7F-4518-902F-1FDDE88D4A25}" dt="2019-05-02T08:51:44.629" v="0"/>
        <pc:sldMkLst>
          <pc:docMk/>
          <pc:sldMk cId="890926294" sldId="257"/>
        </pc:sldMkLst>
        <pc:spChg chg="mod">
          <ac:chgData name="Hans Hoffmann" userId="f82980a9-f4f1-4452-b2c3-fdebc7f56ebe" providerId="ADAL" clId="{31526C41-4D7F-4518-902F-1FDDE88D4A25}" dt="2019-05-02T08:51:44.629" v="0"/>
          <ac:spMkLst>
            <pc:docMk/>
            <pc:sldMk cId="890926294" sldId="257"/>
            <ac:spMk id="2" creationId="{FBEB7236-F1EA-4EA6-B33E-0A26C5E560D5}"/>
          </ac:spMkLst>
        </pc:spChg>
      </pc:sldChg>
      <pc:sldChg chg="modSp">
        <pc:chgData name="Hans Hoffmann" userId="f82980a9-f4f1-4452-b2c3-fdebc7f56ebe" providerId="ADAL" clId="{31526C41-4D7F-4518-902F-1FDDE88D4A25}" dt="2019-05-02T08:54:00.537" v="20" actId="20577"/>
        <pc:sldMkLst>
          <pc:docMk/>
          <pc:sldMk cId="2750811389" sldId="260"/>
        </pc:sldMkLst>
        <pc:spChg chg="mod">
          <ac:chgData name="Hans Hoffmann" userId="f82980a9-f4f1-4452-b2c3-fdebc7f56ebe" providerId="ADAL" clId="{31526C41-4D7F-4518-902F-1FDDE88D4A25}" dt="2019-05-02T08:54:00.537" v="20" actId="20577"/>
          <ac:spMkLst>
            <pc:docMk/>
            <pc:sldMk cId="2750811389" sldId="260"/>
            <ac:spMk id="2" creationId="{A249A6E8-3F5E-4BD6-BB76-963EA8CCAEBF}"/>
          </ac:spMkLst>
        </pc:spChg>
      </pc:sldChg>
      <pc:sldChg chg="addSp delSp modSp">
        <pc:chgData name="Hans Hoffmann" userId="f82980a9-f4f1-4452-b2c3-fdebc7f56ebe" providerId="ADAL" clId="{31526C41-4D7F-4518-902F-1FDDE88D4A25}" dt="2019-05-02T08:53:33.625" v="19" actId="20577"/>
        <pc:sldMkLst>
          <pc:docMk/>
          <pc:sldMk cId="2530148549" sldId="261"/>
        </pc:sldMkLst>
        <pc:spChg chg="add del mod">
          <ac:chgData name="Hans Hoffmann" userId="f82980a9-f4f1-4452-b2c3-fdebc7f56ebe" providerId="ADAL" clId="{31526C41-4D7F-4518-902F-1FDDE88D4A25}" dt="2019-05-02T08:53:26.818" v="4"/>
          <ac:spMkLst>
            <pc:docMk/>
            <pc:sldMk cId="2530148549" sldId="261"/>
            <ac:spMk id="2" creationId="{82109098-86E4-47F9-82A2-2F43A6CAB87B}"/>
          </ac:spMkLst>
        </pc:spChg>
        <pc:spChg chg="add del mod">
          <ac:chgData name="Hans Hoffmann" userId="f82980a9-f4f1-4452-b2c3-fdebc7f56ebe" providerId="ADAL" clId="{31526C41-4D7F-4518-902F-1FDDE88D4A25}" dt="2019-05-02T08:53:26.818" v="4"/>
          <ac:spMkLst>
            <pc:docMk/>
            <pc:sldMk cId="2530148549" sldId="261"/>
            <ac:spMk id="3" creationId="{08059315-CD35-439E-8534-55466B8FD9A2}"/>
          </ac:spMkLst>
        </pc:spChg>
        <pc:spChg chg="add mod">
          <ac:chgData name="Hans Hoffmann" userId="f82980a9-f4f1-4452-b2c3-fdebc7f56ebe" providerId="ADAL" clId="{31526C41-4D7F-4518-902F-1FDDE88D4A25}" dt="2019-05-02T08:53:33.625" v="19" actId="20577"/>
          <ac:spMkLst>
            <pc:docMk/>
            <pc:sldMk cId="2530148549" sldId="261"/>
            <ac:spMk id="4" creationId="{22B4BF8E-25E8-4CCE-AEC1-92CAD0EE116C}"/>
          </ac:spMkLst>
        </pc:spChg>
      </pc:sldChg>
    </pc:docChg>
  </pc:docChgLst>
  <pc:docChgLst>
    <pc:chgData name="Hans Hoffmann" userId="f82980a9-f4f1-4452-b2c3-fdebc7f56ebe" providerId="ADAL" clId="{FEF9B864-298F-4333-84F3-B8B1F1FBC9FB}"/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vectoropenstock.com/vectors/preview/99893/blue-car-vector" TargetMode="External"/><Relationship Id="rId3" Type="http://schemas.openxmlformats.org/officeDocument/2006/relationships/image" Target="../media/image5.jpg&amp;ehk=fvXaGWUIGQEmmDFf8E7qdA&amp;r=0&amp;pid=OfficeInsert"/><Relationship Id="rId7" Type="http://schemas.openxmlformats.org/officeDocument/2006/relationships/image" Target="../media/image7.png&amp;ehk=I5pHl2RTusuQPZ7Rc36Iqw&amp;r=0&amp;pid=OfficeInsert"/><Relationship Id="rId2" Type="http://schemas.openxmlformats.org/officeDocument/2006/relationships/hyperlink" Target="http://www.vecteezy.com/vector-art/60181-sports-car-vector" TargetMode="External"/><Relationship Id="rId1" Type="http://schemas.openxmlformats.org/officeDocument/2006/relationships/image" Target="../media/image4.jpg&amp;ehk=l"/><Relationship Id="rId6" Type="http://schemas.openxmlformats.org/officeDocument/2006/relationships/hyperlink" Target="http://awifescharmedlife.blogspot.com/2010/11/on-selecting-car-insurance.html" TargetMode="External"/><Relationship Id="rId5" Type="http://schemas.openxmlformats.org/officeDocument/2006/relationships/image" Target="../media/image6.jpg&amp;ehk=AyTLetcLYucUycQSYisvbA&amp;r=0&amp;pid=OfficeInsert"/><Relationship Id="rId10" Type="http://schemas.openxmlformats.org/officeDocument/2006/relationships/image" Target="../media/image9.png&amp;ehk=IUvelEYoYRLKaTgVbRWaqg&amp;r=0&amp;pid=OfficeInsert"/><Relationship Id="rId4" Type="http://schemas.openxmlformats.org/officeDocument/2006/relationships/hyperlink" Target="http://www.vecteezy.com/cars/32004-alfa-romeo-giulietta-car-vector" TargetMode="External"/><Relationship Id="rId9" Type="http://schemas.openxmlformats.org/officeDocument/2006/relationships/image" Target="../media/image8.png&amp;ehk=qu5wkc4lTQHrPi4l9UH23Q&amp;r=0&amp;pid=OfficeInsert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vectoropenstock.com/vectors/preview/99893/blue-car-vector" TargetMode="External"/><Relationship Id="rId3" Type="http://schemas.openxmlformats.org/officeDocument/2006/relationships/image" Target="../media/image5.jpg&amp;ehk=fvXaGWUIGQEmmDFf8E7qdA&amp;r=0&amp;pid=OfficeInsert"/><Relationship Id="rId7" Type="http://schemas.openxmlformats.org/officeDocument/2006/relationships/image" Target="../media/image7.png&amp;ehk=I5pHl2RTusuQPZ7Rc36Iqw&amp;r=0&amp;pid=OfficeInsert"/><Relationship Id="rId2" Type="http://schemas.openxmlformats.org/officeDocument/2006/relationships/hyperlink" Target="http://www.vecteezy.com/vector-art/60181-sports-car-vector" TargetMode="External"/><Relationship Id="rId1" Type="http://schemas.openxmlformats.org/officeDocument/2006/relationships/image" Target="../media/image4.jpg&amp;ehk=l"/><Relationship Id="rId6" Type="http://schemas.openxmlformats.org/officeDocument/2006/relationships/hyperlink" Target="http://awifescharmedlife.blogspot.com/2010/11/on-selecting-car-insurance.html" TargetMode="External"/><Relationship Id="rId5" Type="http://schemas.openxmlformats.org/officeDocument/2006/relationships/image" Target="../media/image6.jpg&amp;ehk=AyTLetcLYucUycQSYisvbA&amp;r=0&amp;pid=OfficeInsert"/><Relationship Id="rId10" Type="http://schemas.openxmlformats.org/officeDocument/2006/relationships/image" Target="../media/image9.png&amp;ehk=IUvelEYoYRLKaTgVbRWaqg&amp;r=0&amp;pid=OfficeInsert"/><Relationship Id="rId4" Type="http://schemas.openxmlformats.org/officeDocument/2006/relationships/hyperlink" Target="http://www.vecteezy.com/cars/32004-alfa-romeo-giulietta-car-vector" TargetMode="External"/><Relationship Id="rId9" Type="http://schemas.openxmlformats.org/officeDocument/2006/relationships/image" Target="../media/image8.png&amp;ehk=qu5wkc4lTQHrPi4l9UH23Q&amp;r=0&amp;pid=OfficeInsert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7B3A7C-735D-4FFD-9815-2300E1A57E4A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CE7A81D-D2AA-4EEA-9E6B-AEB21584EC7E}">
      <dgm:prSet phldrT="[Tekst]"/>
      <dgm:spPr/>
      <dgm:t>
        <a:bodyPr/>
        <a:lstStyle/>
        <a:p>
          <a:r>
            <a:rPr lang="da-DK" noProof="0" dirty="0"/>
            <a:t>Rød bil</a:t>
          </a:r>
        </a:p>
      </dgm:t>
    </dgm:pt>
    <dgm:pt modelId="{115339FD-7F5E-489A-86DC-74E5323C28E8}" type="parTrans" cxnId="{811DDB8D-63EF-4B4D-A7E0-B394DBD436EA}">
      <dgm:prSet/>
      <dgm:spPr/>
      <dgm:t>
        <a:bodyPr/>
        <a:lstStyle/>
        <a:p>
          <a:endParaRPr lang="en-GB"/>
        </a:p>
      </dgm:t>
    </dgm:pt>
    <dgm:pt modelId="{F77E37D2-5B00-4DEA-8B57-7BEFA6968D2F}" type="sibTrans" cxnId="{811DDB8D-63EF-4B4D-A7E0-B394DBD436EA}">
      <dgm:prSet/>
      <dgm:spPr/>
      <dgm:t>
        <a:bodyPr/>
        <a:lstStyle/>
        <a:p>
          <a:endParaRPr lang="en-GB"/>
        </a:p>
      </dgm:t>
    </dgm:pt>
    <dgm:pt modelId="{1E99776F-DAE7-4738-835C-FE74C363BAD6}">
      <dgm:prSet phldrT="[Tekst]"/>
      <dgm:spPr/>
      <dgm:t>
        <a:bodyPr/>
        <a:lstStyle/>
        <a:p>
          <a:r>
            <a:rPr lang="da-DK" noProof="0" dirty="0"/>
            <a:t>Grøn bil</a:t>
          </a:r>
        </a:p>
      </dgm:t>
    </dgm:pt>
    <dgm:pt modelId="{826A0048-35DB-43A8-B30C-B63D07C3F94C}" type="parTrans" cxnId="{F2DD0FA1-B710-40A5-BE41-F383A399FBE1}">
      <dgm:prSet/>
      <dgm:spPr/>
      <dgm:t>
        <a:bodyPr/>
        <a:lstStyle/>
        <a:p>
          <a:endParaRPr lang="en-GB"/>
        </a:p>
      </dgm:t>
    </dgm:pt>
    <dgm:pt modelId="{9AC4B2D8-6D58-41BA-953F-EB7BB40DEFBF}" type="sibTrans" cxnId="{F2DD0FA1-B710-40A5-BE41-F383A399FBE1}">
      <dgm:prSet/>
      <dgm:spPr/>
      <dgm:t>
        <a:bodyPr/>
        <a:lstStyle/>
        <a:p>
          <a:endParaRPr lang="en-GB"/>
        </a:p>
      </dgm:t>
    </dgm:pt>
    <dgm:pt modelId="{7686F244-2AF5-472C-9874-4803308CDD4D}">
      <dgm:prSet phldrT="[Tekst]"/>
      <dgm:spPr/>
      <dgm:t>
        <a:bodyPr/>
        <a:lstStyle/>
        <a:p>
          <a:r>
            <a:rPr lang="da-DK" noProof="0" dirty="0"/>
            <a:t>Gul bil</a:t>
          </a:r>
        </a:p>
      </dgm:t>
    </dgm:pt>
    <dgm:pt modelId="{5EAD996A-F277-4F8A-B3C6-BB41F56635BD}" type="parTrans" cxnId="{A7E667B0-C8EA-4D1E-B008-EE4B36577BE5}">
      <dgm:prSet/>
      <dgm:spPr/>
      <dgm:t>
        <a:bodyPr/>
        <a:lstStyle/>
        <a:p>
          <a:endParaRPr lang="en-GB"/>
        </a:p>
      </dgm:t>
    </dgm:pt>
    <dgm:pt modelId="{D34AB0F4-EFEA-4272-85BF-3A5A183183D0}" type="sibTrans" cxnId="{A7E667B0-C8EA-4D1E-B008-EE4B36577BE5}">
      <dgm:prSet/>
      <dgm:spPr/>
      <dgm:t>
        <a:bodyPr/>
        <a:lstStyle/>
        <a:p>
          <a:endParaRPr lang="en-GB"/>
        </a:p>
      </dgm:t>
    </dgm:pt>
    <dgm:pt modelId="{BF06D389-3AD6-4581-BB29-76DA8FEA9C54}">
      <dgm:prSet phldrT="[Tekst]"/>
      <dgm:spPr/>
      <dgm:t>
        <a:bodyPr/>
        <a:lstStyle/>
        <a:p>
          <a:r>
            <a:rPr lang="da-DK" noProof="0" dirty="0"/>
            <a:t>Blå bil</a:t>
          </a:r>
        </a:p>
      </dgm:t>
    </dgm:pt>
    <dgm:pt modelId="{7A160528-506C-43CC-BD19-5D475AA6DA46}" type="parTrans" cxnId="{F6DFDF7B-0DA6-4CB0-8BEF-7A2FCC9FF4E1}">
      <dgm:prSet/>
      <dgm:spPr/>
      <dgm:t>
        <a:bodyPr/>
        <a:lstStyle/>
        <a:p>
          <a:endParaRPr lang="en-GB"/>
        </a:p>
      </dgm:t>
    </dgm:pt>
    <dgm:pt modelId="{7583E0E8-934A-47AB-9E24-BF4E45D0BCCA}" type="sibTrans" cxnId="{F6DFDF7B-0DA6-4CB0-8BEF-7A2FCC9FF4E1}">
      <dgm:prSet/>
      <dgm:spPr/>
      <dgm:t>
        <a:bodyPr/>
        <a:lstStyle/>
        <a:p>
          <a:endParaRPr lang="en-GB"/>
        </a:p>
      </dgm:t>
    </dgm:pt>
    <dgm:pt modelId="{080101D9-D5AE-4699-90D7-450FBEE31D99}">
      <dgm:prSet phldrT="[Tekst]"/>
      <dgm:spPr/>
      <dgm:t>
        <a:bodyPr/>
        <a:lstStyle/>
        <a:p>
          <a:r>
            <a:rPr lang="da-DK" noProof="0" dirty="0"/>
            <a:t>Lilla bil</a:t>
          </a:r>
        </a:p>
      </dgm:t>
    </dgm:pt>
    <dgm:pt modelId="{3616999A-CBEA-44E8-8A00-60492F1F8435}" type="parTrans" cxnId="{7AB170AF-24B9-4874-99DA-B0705C467ACB}">
      <dgm:prSet/>
      <dgm:spPr/>
      <dgm:t>
        <a:bodyPr/>
        <a:lstStyle/>
        <a:p>
          <a:endParaRPr lang="en-GB"/>
        </a:p>
      </dgm:t>
    </dgm:pt>
    <dgm:pt modelId="{0316F4B9-CE0C-4BF5-AF6F-5B945EBDDAAE}" type="sibTrans" cxnId="{7AB170AF-24B9-4874-99DA-B0705C467ACB}">
      <dgm:prSet/>
      <dgm:spPr/>
      <dgm:t>
        <a:bodyPr/>
        <a:lstStyle/>
        <a:p>
          <a:endParaRPr lang="en-GB"/>
        </a:p>
      </dgm:t>
    </dgm:pt>
    <dgm:pt modelId="{0C419553-947D-4DC3-B52E-322D9121E1F2}">
      <dgm:prSet phldrT="[Tekst]"/>
      <dgm:spPr/>
      <dgm:t>
        <a:bodyPr/>
        <a:lstStyle/>
        <a:p>
          <a:r>
            <a:rPr lang="da-DK" noProof="0" dirty="0"/>
            <a:t>Orange bil</a:t>
          </a:r>
        </a:p>
      </dgm:t>
    </dgm:pt>
    <dgm:pt modelId="{48A9E8C3-BC7A-4D42-8707-D66368EF5567}" type="parTrans" cxnId="{D7DC7276-4F85-4021-B5FB-B25813FE946B}">
      <dgm:prSet/>
      <dgm:spPr/>
      <dgm:t>
        <a:bodyPr/>
        <a:lstStyle/>
        <a:p>
          <a:endParaRPr lang="en-GB"/>
        </a:p>
      </dgm:t>
    </dgm:pt>
    <dgm:pt modelId="{D86C9182-81A9-4D17-81A4-DC85CAC49B0F}" type="sibTrans" cxnId="{D7DC7276-4F85-4021-B5FB-B25813FE946B}">
      <dgm:prSet/>
      <dgm:spPr/>
      <dgm:t>
        <a:bodyPr/>
        <a:lstStyle/>
        <a:p>
          <a:endParaRPr lang="en-GB"/>
        </a:p>
      </dgm:t>
    </dgm:pt>
    <dgm:pt modelId="{DEE4D7BA-6D98-4F53-8617-77B03008CBE4}" type="pres">
      <dgm:prSet presAssocID="{437B3A7C-735D-4FFD-9815-2300E1A57E4A}" presName="diagram" presStyleCnt="0">
        <dgm:presLayoutVars>
          <dgm:dir/>
        </dgm:presLayoutVars>
      </dgm:prSet>
      <dgm:spPr/>
    </dgm:pt>
    <dgm:pt modelId="{8640D147-ACB5-4440-B929-CF509E319F12}" type="pres">
      <dgm:prSet presAssocID="{7CE7A81D-D2AA-4EEA-9E6B-AEB21584EC7E}" presName="composite" presStyleCnt="0"/>
      <dgm:spPr/>
    </dgm:pt>
    <dgm:pt modelId="{2991B9FD-E246-4537-B089-DD9B1E55B39C}" type="pres">
      <dgm:prSet presAssocID="{7CE7A81D-D2AA-4EEA-9E6B-AEB21584EC7E}" presName="Image" presStyleLbl="bgShp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10000" r="-10000"/>
          </a:stretch>
        </a:blipFill>
      </dgm:spPr>
    </dgm:pt>
    <dgm:pt modelId="{613B931C-117F-4AEE-BF9E-3ED54FA57E71}" type="pres">
      <dgm:prSet presAssocID="{7CE7A81D-D2AA-4EEA-9E6B-AEB21584EC7E}" presName="Parent" presStyleLbl="node0" presStyleIdx="0" presStyleCnt="6">
        <dgm:presLayoutVars>
          <dgm:bulletEnabled val="1"/>
        </dgm:presLayoutVars>
      </dgm:prSet>
      <dgm:spPr/>
    </dgm:pt>
    <dgm:pt modelId="{3F419798-C1E6-4FD8-BE81-830FF1293866}" type="pres">
      <dgm:prSet presAssocID="{F77E37D2-5B00-4DEA-8B57-7BEFA6968D2F}" presName="sibTrans" presStyleCnt="0"/>
      <dgm:spPr/>
    </dgm:pt>
    <dgm:pt modelId="{59E83A4A-52C3-405A-B0C7-63A0D3D81869}" type="pres">
      <dgm:prSet presAssocID="{1E99776F-DAE7-4738-835C-FE74C363BAD6}" presName="composite" presStyleCnt="0"/>
      <dgm:spPr/>
    </dgm:pt>
    <dgm:pt modelId="{B6088FDD-1E53-4240-BC76-71DC43BCB436}" type="pres">
      <dgm:prSet presAssocID="{1E99776F-DAE7-4738-835C-FE74C363BAD6}" presName="Image" presStyleLbl="bgShp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 l="-10000" r="-10000"/>
          </a:stretch>
        </a:blipFill>
      </dgm:spPr>
    </dgm:pt>
    <dgm:pt modelId="{D1B5CE20-B6EC-4E95-836D-C1948B89EE4D}" type="pres">
      <dgm:prSet presAssocID="{1E99776F-DAE7-4738-835C-FE74C363BAD6}" presName="Parent" presStyleLbl="node0" presStyleIdx="1" presStyleCnt="6">
        <dgm:presLayoutVars>
          <dgm:bulletEnabled val="1"/>
        </dgm:presLayoutVars>
      </dgm:prSet>
      <dgm:spPr/>
    </dgm:pt>
    <dgm:pt modelId="{FF24858F-EE28-459B-B9D6-A4D2247EA203}" type="pres">
      <dgm:prSet presAssocID="{9AC4B2D8-6D58-41BA-953F-EB7BB40DEFBF}" presName="sibTrans" presStyleCnt="0"/>
      <dgm:spPr/>
    </dgm:pt>
    <dgm:pt modelId="{AC1667CC-CFAB-4B8C-8F73-B5103F35BA4F}" type="pres">
      <dgm:prSet presAssocID="{7686F244-2AF5-472C-9874-4803308CDD4D}" presName="composite" presStyleCnt="0"/>
      <dgm:spPr/>
    </dgm:pt>
    <dgm:pt modelId="{2C6A1056-61A7-48FD-A3DF-F80AF8667CE9}" type="pres">
      <dgm:prSet presAssocID="{7686F244-2AF5-472C-9874-4803308CDD4D}" presName="Image" presStyleLbl="bgShp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 l="-28000" r="-28000"/>
          </a:stretch>
        </a:blipFill>
      </dgm:spPr>
    </dgm:pt>
    <dgm:pt modelId="{DF025C86-4740-474D-ACB9-2BC287784D94}" type="pres">
      <dgm:prSet presAssocID="{7686F244-2AF5-472C-9874-4803308CDD4D}" presName="Parent" presStyleLbl="node0" presStyleIdx="2" presStyleCnt="6">
        <dgm:presLayoutVars>
          <dgm:bulletEnabled val="1"/>
        </dgm:presLayoutVars>
      </dgm:prSet>
      <dgm:spPr/>
    </dgm:pt>
    <dgm:pt modelId="{90859033-8A21-491F-9E56-7509031CC360}" type="pres">
      <dgm:prSet presAssocID="{D34AB0F4-EFEA-4272-85BF-3A5A183183D0}" presName="sibTrans" presStyleCnt="0"/>
      <dgm:spPr/>
    </dgm:pt>
    <dgm:pt modelId="{69BBCF30-1197-47FA-B728-99CD669814DD}" type="pres">
      <dgm:prSet presAssocID="{BF06D389-3AD6-4581-BB29-76DA8FEA9C54}" presName="composite" presStyleCnt="0"/>
      <dgm:spPr/>
    </dgm:pt>
    <dgm:pt modelId="{9C3F589F-DC2D-4D4F-836C-E974ABFE6D5A}" type="pres">
      <dgm:prSet presAssocID="{BF06D389-3AD6-4581-BB29-76DA8FEA9C54}" presName="Image" presStyleLbl="bgShp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rcRect/>
          <a:stretch>
            <a:fillRect l="-18000" r="-18000"/>
          </a:stretch>
        </a:blipFill>
      </dgm:spPr>
    </dgm:pt>
    <dgm:pt modelId="{2E8DB58A-279C-41F4-AC13-32F107B2F32A}" type="pres">
      <dgm:prSet presAssocID="{BF06D389-3AD6-4581-BB29-76DA8FEA9C54}" presName="Parent" presStyleLbl="node0" presStyleIdx="3" presStyleCnt="6">
        <dgm:presLayoutVars>
          <dgm:bulletEnabled val="1"/>
        </dgm:presLayoutVars>
      </dgm:prSet>
      <dgm:spPr/>
    </dgm:pt>
    <dgm:pt modelId="{056A6CFE-877F-421E-8F1D-C6D728C358FF}" type="pres">
      <dgm:prSet presAssocID="{7583E0E8-934A-47AB-9E24-BF4E45D0BCCA}" presName="sibTrans" presStyleCnt="0"/>
      <dgm:spPr/>
    </dgm:pt>
    <dgm:pt modelId="{111D4DF8-EB1C-47A6-ABDB-A5C96D6F42BE}" type="pres">
      <dgm:prSet presAssocID="{080101D9-D5AE-4699-90D7-450FBEE31D99}" presName="composite" presStyleCnt="0"/>
      <dgm:spPr/>
    </dgm:pt>
    <dgm:pt modelId="{F470047E-ACD3-4074-A649-A21D8AC9C438}" type="pres">
      <dgm:prSet presAssocID="{080101D9-D5AE-4699-90D7-450FBEE31D99}" presName="Image" presStyleLbl="bgShp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4000" r="-34000"/>
          </a:stretch>
        </a:blipFill>
      </dgm:spPr>
    </dgm:pt>
    <dgm:pt modelId="{A63E99BC-C0BB-4D14-8F0F-C4A95D69B7F8}" type="pres">
      <dgm:prSet presAssocID="{080101D9-D5AE-4699-90D7-450FBEE31D99}" presName="Parent" presStyleLbl="node0" presStyleIdx="4" presStyleCnt="6">
        <dgm:presLayoutVars>
          <dgm:bulletEnabled val="1"/>
        </dgm:presLayoutVars>
      </dgm:prSet>
      <dgm:spPr/>
    </dgm:pt>
    <dgm:pt modelId="{00DA4F67-7B41-4186-B36F-CDAC3271992C}" type="pres">
      <dgm:prSet presAssocID="{0316F4B9-CE0C-4BF5-AF6F-5B945EBDDAAE}" presName="sibTrans" presStyleCnt="0"/>
      <dgm:spPr/>
    </dgm:pt>
    <dgm:pt modelId="{EB5B85A0-D458-449B-A36B-4CAEB5EA03B4}" type="pres">
      <dgm:prSet presAssocID="{0C419553-947D-4DC3-B52E-322D9121E1F2}" presName="composite" presStyleCnt="0"/>
      <dgm:spPr/>
    </dgm:pt>
    <dgm:pt modelId="{030293D9-BCC4-42E8-A925-587A5D012F94}" type="pres">
      <dgm:prSet presAssocID="{0C419553-947D-4DC3-B52E-322D9121E1F2}" presName="Image" presStyleLbl="bgShp" presStyleIdx="5" presStyleCnt="6"/>
      <dgm:spPr>
        <a:blipFill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7000" r="-77000"/>
          </a:stretch>
        </a:blipFill>
      </dgm:spPr>
    </dgm:pt>
    <dgm:pt modelId="{F3BA5410-CD83-4091-B2BF-AFD4A10F6857}" type="pres">
      <dgm:prSet presAssocID="{0C419553-947D-4DC3-B52E-322D9121E1F2}" presName="Parent" presStyleLbl="node0" presStyleIdx="5" presStyleCnt="6">
        <dgm:presLayoutVars>
          <dgm:bulletEnabled val="1"/>
        </dgm:presLayoutVars>
      </dgm:prSet>
      <dgm:spPr/>
    </dgm:pt>
  </dgm:ptLst>
  <dgm:cxnLst>
    <dgm:cxn modelId="{17EE4C0D-F8E9-4D5C-A767-DBE2E4AE9DFD}" type="presOf" srcId="{0C419553-947D-4DC3-B52E-322D9121E1F2}" destId="{F3BA5410-CD83-4091-B2BF-AFD4A10F6857}" srcOrd="0" destOrd="0" presId="urn:microsoft.com/office/officeart/2008/layout/BendingPictureCaption"/>
    <dgm:cxn modelId="{6D6ED50D-4C38-4316-A14C-88D4EF2C8974}" type="presOf" srcId="{080101D9-D5AE-4699-90D7-450FBEE31D99}" destId="{A63E99BC-C0BB-4D14-8F0F-C4A95D69B7F8}" srcOrd="0" destOrd="0" presId="urn:microsoft.com/office/officeart/2008/layout/BendingPictureCaption"/>
    <dgm:cxn modelId="{8A1B104D-20A7-4634-85A6-5496D2F91D2B}" type="presOf" srcId="{437B3A7C-735D-4FFD-9815-2300E1A57E4A}" destId="{DEE4D7BA-6D98-4F53-8617-77B03008CBE4}" srcOrd="0" destOrd="0" presId="urn:microsoft.com/office/officeart/2008/layout/BendingPictureCaption"/>
    <dgm:cxn modelId="{D7DC7276-4F85-4021-B5FB-B25813FE946B}" srcId="{437B3A7C-735D-4FFD-9815-2300E1A57E4A}" destId="{0C419553-947D-4DC3-B52E-322D9121E1F2}" srcOrd="5" destOrd="0" parTransId="{48A9E8C3-BC7A-4D42-8707-D66368EF5567}" sibTransId="{D86C9182-81A9-4D17-81A4-DC85CAC49B0F}"/>
    <dgm:cxn modelId="{B8E79959-08EA-436E-9D13-F2CAE089F62D}" type="presOf" srcId="{1E99776F-DAE7-4738-835C-FE74C363BAD6}" destId="{D1B5CE20-B6EC-4E95-836D-C1948B89EE4D}" srcOrd="0" destOrd="0" presId="urn:microsoft.com/office/officeart/2008/layout/BendingPictureCaption"/>
    <dgm:cxn modelId="{F6DFDF7B-0DA6-4CB0-8BEF-7A2FCC9FF4E1}" srcId="{437B3A7C-735D-4FFD-9815-2300E1A57E4A}" destId="{BF06D389-3AD6-4581-BB29-76DA8FEA9C54}" srcOrd="3" destOrd="0" parTransId="{7A160528-506C-43CC-BD19-5D475AA6DA46}" sibTransId="{7583E0E8-934A-47AB-9E24-BF4E45D0BCCA}"/>
    <dgm:cxn modelId="{2BDA448A-CECD-466A-8975-C2DAC15E0E6B}" type="presOf" srcId="{7686F244-2AF5-472C-9874-4803308CDD4D}" destId="{DF025C86-4740-474D-ACB9-2BC287784D94}" srcOrd="0" destOrd="0" presId="urn:microsoft.com/office/officeart/2008/layout/BendingPictureCaption"/>
    <dgm:cxn modelId="{811DDB8D-63EF-4B4D-A7E0-B394DBD436EA}" srcId="{437B3A7C-735D-4FFD-9815-2300E1A57E4A}" destId="{7CE7A81D-D2AA-4EEA-9E6B-AEB21584EC7E}" srcOrd="0" destOrd="0" parTransId="{115339FD-7F5E-489A-86DC-74E5323C28E8}" sibTransId="{F77E37D2-5B00-4DEA-8B57-7BEFA6968D2F}"/>
    <dgm:cxn modelId="{F2DD0FA1-B710-40A5-BE41-F383A399FBE1}" srcId="{437B3A7C-735D-4FFD-9815-2300E1A57E4A}" destId="{1E99776F-DAE7-4738-835C-FE74C363BAD6}" srcOrd="1" destOrd="0" parTransId="{826A0048-35DB-43A8-B30C-B63D07C3F94C}" sibTransId="{9AC4B2D8-6D58-41BA-953F-EB7BB40DEFBF}"/>
    <dgm:cxn modelId="{7AB170AF-24B9-4874-99DA-B0705C467ACB}" srcId="{437B3A7C-735D-4FFD-9815-2300E1A57E4A}" destId="{080101D9-D5AE-4699-90D7-450FBEE31D99}" srcOrd="4" destOrd="0" parTransId="{3616999A-CBEA-44E8-8A00-60492F1F8435}" sibTransId="{0316F4B9-CE0C-4BF5-AF6F-5B945EBDDAAE}"/>
    <dgm:cxn modelId="{A7E667B0-C8EA-4D1E-B008-EE4B36577BE5}" srcId="{437B3A7C-735D-4FFD-9815-2300E1A57E4A}" destId="{7686F244-2AF5-472C-9874-4803308CDD4D}" srcOrd="2" destOrd="0" parTransId="{5EAD996A-F277-4F8A-B3C6-BB41F56635BD}" sibTransId="{D34AB0F4-EFEA-4272-85BF-3A5A183183D0}"/>
    <dgm:cxn modelId="{F143A0D8-668A-4925-B078-D6265663D2F7}" type="presOf" srcId="{7CE7A81D-D2AA-4EEA-9E6B-AEB21584EC7E}" destId="{613B931C-117F-4AEE-BF9E-3ED54FA57E71}" srcOrd="0" destOrd="0" presId="urn:microsoft.com/office/officeart/2008/layout/BendingPictureCaption"/>
    <dgm:cxn modelId="{3F58F9F4-D7F3-4FD8-BBFF-A48FBDC07DE9}" type="presOf" srcId="{BF06D389-3AD6-4581-BB29-76DA8FEA9C54}" destId="{2E8DB58A-279C-41F4-AC13-32F107B2F32A}" srcOrd="0" destOrd="0" presId="urn:microsoft.com/office/officeart/2008/layout/BendingPictureCaption"/>
    <dgm:cxn modelId="{2B03237E-257D-4CBF-8831-BEDC074E10A6}" type="presParOf" srcId="{DEE4D7BA-6D98-4F53-8617-77B03008CBE4}" destId="{8640D147-ACB5-4440-B929-CF509E319F12}" srcOrd="0" destOrd="0" presId="urn:microsoft.com/office/officeart/2008/layout/BendingPictureCaption"/>
    <dgm:cxn modelId="{4CF254CF-4432-43EC-A927-363BC9878581}" type="presParOf" srcId="{8640D147-ACB5-4440-B929-CF509E319F12}" destId="{2991B9FD-E246-4537-B089-DD9B1E55B39C}" srcOrd="0" destOrd="0" presId="urn:microsoft.com/office/officeart/2008/layout/BendingPictureCaption"/>
    <dgm:cxn modelId="{26A0911E-08EE-47FA-90B2-EB0FB938DFEB}" type="presParOf" srcId="{8640D147-ACB5-4440-B929-CF509E319F12}" destId="{613B931C-117F-4AEE-BF9E-3ED54FA57E71}" srcOrd="1" destOrd="0" presId="urn:microsoft.com/office/officeart/2008/layout/BendingPictureCaption"/>
    <dgm:cxn modelId="{45E68895-6C02-4084-BCEF-0417C7E82AB7}" type="presParOf" srcId="{DEE4D7BA-6D98-4F53-8617-77B03008CBE4}" destId="{3F419798-C1E6-4FD8-BE81-830FF1293866}" srcOrd="1" destOrd="0" presId="urn:microsoft.com/office/officeart/2008/layout/BendingPictureCaption"/>
    <dgm:cxn modelId="{5A754BBA-1948-4153-B270-F0DD89DFDBE0}" type="presParOf" srcId="{DEE4D7BA-6D98-4F53-8617-77B03008CBE4}" destId="{59E83A4A-52C3-405A-B0C7-63A0D3D81869}" srcOrd="2" destOrd="0" presId="urn:microsoft.com/office/officeart/2008/layout/BendingPictureCaption"/>
    <dgm:cxn modelId="{FAF57513-758A-4CAE-8835-4579E8CC29D4}" type="presParOf" srcId="{59E83A4A-52C3-405A-B0C7-63A0D3D81869}" destId="{B6088FDD-1E53-4240-BC76-71DC43BCB436}" srcOrd="0" destOrd="0" presId="urn:microsoft.com/office/officeart/2008/layout/BendingPictureCaption"/>
    <dgm:cxn modelId="{5E95132D-DAC0-440C-A23F-4C53E5AAAAE0}" type="presParOf" srcId="{59E83A4A-52C3-405A-B0C7-63A0D3D81869}" destId="{D1B5CE20-B6EC-4E95-836D-C1948B89EE4D}" srcOrd="1" destOrd="0" presId="urn:microsoft.com/office/officeart/2008/layout/BendingPictureCaption"/>
    <dgm:cxn modelId="{66A929B8-ACE3-43EA-A60A-352A3F2DA05F}" type="presParOf" srcId="{DEE4D7BA-6D98-4F53-8617-77B03008CBE4}" destId="{FF24858F-EE28-459B-B9D6-A4D2247EA203}" srcOrd="3" destOrd="0" presId="urn:microsoft.com/office/officeart/2008/layout/BendingPictureCaption"/>
    <dgm:cxn modelId="{B9C57740-6BC2-40CF-B45B-49ACF65C5FF3}" type="presParOf" srcId="{DEE4D7BA-6D98-4F53-8617-77B03008CBE4}" destId="{AC1667CC-CFAB-4B8C-8F73-B5103F35BA4F}" srcOrd="4" destOrd="0" presId="urn:microsoft.com/office/officeart/2008/layout/BendingPictureCaption"/>
    <dgm:cxn modelId="{BF7B863A-8C44-4C7C-B64B-43F59BC38289}" type="presParOf" srcId="{AC1667CC-CFAB-4B8C-8F73-B5103F35BA4F}" destId="{2C6A1056-61A7-48FD-A3DF-F80AF8667CE9}" srcOrd="0" destOrd="0" presId="urn:microsoft.com/office/officeart/2008/layout/BendingPictureCaption"/>
    <dgm:cxn modelId="{BE3E8C54-7AB8-4B07-9610-3197600E52B6}" type="presParOf" srcId="{AC1667CC-CFAB-4B8C-8F73-B5103F35BA4F}" destId="{DF025C86-4740-474D-ACB9-2BC287784D94}" srcOrd="1" destOrd="0" presId="urn:microsoft.com/office/officeart/2008/layout/BendingPictureCaption"/>
    <dgm:cxn modelId="{C73D6A1D-B338-405F-98BF-45FA54FA8B71}" type="presParOf" srcId="{DEE4D7BA-6D98-4F53-8617-77B03008CBE4}" destId="{90859033-8A21-491F-9E56-7509031CC360}" srcOrd="5" destOrd="0" presId="urn:microsoft.com/office/officeart/2008/layout/BendingPictureCaption"/>
    <dgm:cxn modelId="{4D9DD8D7-9343-40EF-8C7F-619D283D289F}" type="presParOf" srcId="{DEE4D7BA-6D98-4F53-8617-77B03008CBE4}" destId="{69BBCF30-1197-47FA-B728-99CD669814DD}" srcOrd="6" destOrd="0" presId="urn:microsoft.com/office/officeart/2008/layout/BendingPictureCaption"/>
    <dgm:cxn modelId="{97A04B36-ED4E-45FD-B4D8-2035E607D580}" type="presParOf" srcId="{69BBCF30-1197-47FA-B728-99CD669814DD}" destId="{9C3F589F-DC2D-4D4F-836C-E974ABFE6D5A}" srcOrd="0" destOrd="0" presId="urn:microsoft.com/office/officeart/2008/layout/BendingPictureCaption"/>
    <dgm:cxn modelId="{CA9436EA-F759-4231-8213-AB5C7F4FDA2B}" type="presParOf" srcId="{69BBCF30-1197-47FA-B728-99CD669814DD}" destId="{2E8DB58A-279C-41F4-AC13-32F107B2F32A}" srcOrd="1" destOrd="0" presId="urn:microsoft.com/office/officeart/2008/layout/BendingPictureCaption"/>
    <dgm:cxn modelId="{DA8DF2C8-5696-472A-A9BC-1C78E44D5D5F}" type="presParOf" srcId="{DEE4D7BA-6D98-4F53-8617-77B03008CBE4}" destId="{056A6CFE-877F-421E-8F1D-C6D728C358FF}" srcOrd="7" destOrd="0" presId="urn:microsoft.com/office/officeart/2008/layout/BendingPictureCaption"/>
    <dgm:cxn modelId="{285673F9-D076-4346-97F4-10F64593F94A}" type="presParOf" srcId="{DEE4D7BA-6D98-4F53-8617-77B03008CBE4}" destId="{111D4DF8-EB1C-47A6-ABDB-A5C96D6F42BE}" srcOrd="8" destOrd="0" presId="urn:microsoft.com/office/officeart/2008/layout/BendingPictureCaption"/>
    <dgm:cxn modelId="{940E4233-1070-4164-B7B9-3397F25C3711}" type="presParOf" srcId="{111D4DF8-EB1C-47A6-ABDB-A5C96D6F42BE}" destId="{F470047E-ACD3-4074-A649-A21D8AC9C438}" srcOrd="0" destOrd="0" presId="urn:microsoft.com/office/officeart/2008/layout/BendingPictureCaption"/>
    <dgm:cxn modelId="{3FEE8306-381B-4ED5-A2D1-F54D5E063FF4}" type="presParOf" srcId="{111D4DF8-EB1C-47A6-ABDB-A5C96D6F42BE}" destId="{A63E99BC-C0BB-4D14-8F0F-C4A95D69B7F8}" srcOrd="1" destOrd="0" presId="urn:microsoft.com/office/officeart/2008/layout/BendingPictureCaption"/>
    <dgm:cxn modelId="{129295CF-7438-42E4-863D-1192B2C5AFE8}" type="presParOf" srcId="{DEE4D7BA-6D98-4F53-8617-77B03008CBE4}" destId="{00DA4F67-7B41-4186-B36F-CDAC3271992C}" srcOrd="9" destOrd="0" presId="urn:microsoft.com/office/officeart/2008/layout/BendingPictureCaption"/>
    <dgm:cxn modelId="{EB380454-CAC0-4F1B-8A76-8C0FCAB38F36}" type="presParOf" srcId="{DEE4D7BA-6D98-4F53-8617-77B03008CBE4}" destId="{EB5B85A0-D458-449B-A36B-4CAEB5EA03B4}" srcOrd="10" destOrd="0" presId="urn:microsoft.com/office/officeart/2008/layout/BendingPictureCaption"/>
    <dgm:cxn modelId="{B8B6FC49-45D0-46F1-8B51-BA7575E93C2C}" type="presParOf" srcId="{EB5B85A0-D458-449B-A36B-4CAEB5EA03B4}" destId="{030293D9-BCC4-42E8-A925-587A5D012F94}" srcOrd="0" destOrd="0" presId="urn:microsoft.com/office/officeart/2008/layout/BendingPictureCaption"/>
    <dgm:cxn modelId="{055C44DB-3091-415D-9500-6AAE90F0AD37}" type="presParOf" srcId="{EB5B85A0-D458-449B-A36B-4CAEB5EA03B4}" destId="{F3BA5410-CD83-4091-B2BF-AFD4A10F6857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91B9FD-E246-4537-B089-DD9B1E55B39C}">
      <dsp:nvSpPr>
        <dsp:cNvPr id="0" name=""/>
        <dsp:cNvSpPr/>
      </dsp:nvSpPr>
      <dsp:spPr>
        <a:xfrm>
          <a:off x="977248" y="108780"/>
          <a:ext cx="2388706" cy="176524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10000" r="-10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3B931C-117F-4AEE-BF9E-3ED54FA57E71}">
      <dsp:nvSpPr>
        <dsp:cNvPr id="0" name=""/>
        <dsp:cNvSpPr/>
      </dsp:nvSpPr>
      <dsp:spPr>
        <a:xfrm>
          <a:off x="1460071" y="1553953"/>
          <a:ext cx="2058353" cy="4946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51435" rIns="51435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da-DK" sz="2700" kern="1200" noProof="0" dirty="0"/>
            <a:t>Rød bil</a:t>
          </a:r>
        </a:p>
      </dsp:txBody>
      <dsp:txXfrm>
        <a:off x="1460071" y="1553953"/>
        <a:ext cx="2058353" cy="494656"/>
      </dsp:txXfrm>
    </dsp:sp>
    <dsp:sp modelId="{B6088FDD-1E53-4240-BC76-71DC43BCB436}">
      <dsp:nvSpPr>
        <dsp:cNvPr id="0" name=""/>
        <dsp:cNvSpPr/>
      </dsp:nvSpPr>
      <dsp:spPr>
        <a:xfrm>
          <a:off x="3987211" y="108780"/>
          <a:ext cx="2388706" cy="176524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 l="-10000" r="-10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B5CE20-B6EC-4E95-836D-C1948B89EE4D}">
      <dsp:nvSpPr>
        <dsp:cNvPr id="0" name=""/>
        <dsp:cNvSpPr/>
      </dsp:nvSpPr>
      <dsp:spPr>
        <a:xfrm>
          <a:off x="4470035" y="1553953"/>
          <a:ext cx="2058353" cy="4946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51435" rIns="51435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da-DK" sz="2700" kern="1200" noProof="0" dirty="0"/>
            <a:t>Grøn bil</a:t>
          </a:r>
        </a:p>
      </dsp:txBody>
      <dsp:txXfrm>
        <a:off x="4470035" y="1553953"/>
        <a:ext cx="2058353" cy="494656"/>
      </dsp:txXfrm>
    </dsp:sp>
    <dsp:sp modelId="{2C6A1056-61A7-48FD-A3DF-F80AF8667CE9}">
      <dsp:nvSpPr>
        <dsp:cNvPr id="0" name=""/>
        <dsp:cNvSpPr/>
      </dsp:nvSpPr>
      <dsp:spPr>
        <a:xfrm>
          <a:off x="6997174" y="108780"/>
          <a:ext cx="2388706" cy="176524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 l="-28000" r="-28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025C86-4740-474D-ACB9-2BC287784D94}">
      <dsp:nvSpPr>
        <dsp:cNvPr id="0" name=""/>
        <dsp:cNvSpPr/>
      </dsp:nvSpPr>
      <dsp:spPr>
        <a:xfrm>
          <a:off x="7479998" y="1553953"/>
          <a:ext cx="2058353" cy="4946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51435" rIns="51435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da-DK" sz="2700" kern="1200" noProof="0" dirty="0"/>
            <a:t>Gul bil</a:t>
          </a:r>
        </a:p>
      </dsp:txBody>
      <dsp:txXfrm>
        <a:off x="7479998" y="1553953"/>
        <a:ext cx="2058353" cy="494656"/>
      </dsp:txXfrm>
    </dsp:sp>
    <dsp:sp modelId="{9C3F589F-DC2D-4D4F-836C-E974ABFE6D5A}">
      <dsp:nvSpPr>
        <dsp:cNvPr id="0" name=""/>
        <dsp:cNvSpPr/>
      </dsp:nvSpPr>
      <dsp:spPr>
        <a:xfrm>
          <a:off x="977248" y="2302727"/>
          <a:ext cx="2388706" cy="176524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rcRect/>
          <a:stretch>
            <a:fillRect l="-18000" r="-18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8DB58A-279C-41F4-AC13-32F107B2F32A}">
      <dsp:nvSpPr>
        <dsp:cNvPr id="0" name=""/>
        <dsp:cNvSpPr/>
      </dsp:nvSpPr>
      <dsp:spPr>
        <a:xfrm>
          <a:off x="1460071" y="3747901"/>
          <a:ext cx="2058353" cy="4946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51435" rIns="51435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da-DK" sz="2700" kern="1200" noProof="0" dirty="0"/>
            <a:t>Blå bil</a:t>
          </a:r>
        </a:p>
      </dsp:txBody>
      <dsp:txXfrm>
        <a:off x="1460071" y="3747901"/>
        <a:ext cx="2058353" cy="494656"/>
      </dsp:txXfrm>
    </dsp:sp>
    <dsp:sp modelId="{F470047E-ACD3-4074-A649-A21D8AC9C438}">
      <dsp:nvSpPr>
        <dsp:cNvPr id="0" name=""/>
        <dsp:cNvSpPr/>
      </dsp:nvSpPr>
      <dsp:spPr>
        <a:xfrm>
          <a:off x="3987211" y="2302727"/>
          <a:ext cx="2388706" cy="176524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4000" r="-34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3E99BC-C0BB-4D14-8F0F-C4A95D69B7F8}">
      <dsp:nvSpPr>
        <dsp:cNvPr id="0" name=""/>
        <dsp:cNvSpPr/>
      </dsp:nvSpPr>
      <dsp:spPr>
        <a:xfrm>
          <a:off x="4470035" y="3747901"/>
          <a:ext cx="2058353" cy="4946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51435" rIns="51435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da-DK" sz="2700" kern="1200" noProof="0" dirty="0"/>
            <a:t>Lilla bil</a:t>
          </a:r>
        </a:p>
      </dsp:txBody>
      <dsp:txXfrm>
        <a:off x="4470035" y="3747901"/>
        <a:ext cx="2058353" cy="494656"/>
      </dsp:txXfrm>
    </dsp:sp>
    <dsp:sp modelId="{030293D9-BCC4-42E8-A925-587A5D012F94}">
      <dsp:nvSpPr>
        <dsp:cNvPr id="0" name=""/>
        <dsp:cNvSpPr/>
      </dsp:nvSpPr>
      <dsp:spPr>
        <a:xfrm>
          <a:off x="6997174" y="2302727"/>
          <a:ext cx="2388706" cy="1765245"/>
        </a:xfrm>
        <a:prstGeom prst="rect">
          <a:avLst/>
        </a:prstGeom>
        <a:blipFill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7000" r="-77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BA5410-CD83-4091-B2BF-AFD4A10F6857}">
      <dsp:nvSpPr>
        <dsp:cNvPr id="0" name=""/>
        <dsp:cNvSpPr/>
      </dsp:nvSpPr>
      <dsp:spPr>
        <a:xfrm>
          <a:off x="7479998" y="3747901"/>
          <a:ext cx="2058353" cy="4946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51435" rIns="51435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da-DK" sz="2700" kern="1200" noProof="0" dirty="0"/>
            <a:t>Orange bil</a:t>
          </a:r>
        </a:p>
      </dsp:txBody>
      <dsp:txXfrm>
        <a:off x="7479998" y="3747901"/>
        <a:ext cx="2058353" cy="4946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782C7D-EF47-4A30-90CE-8EEFB4291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30A2D063-8B04-4A82-909E-0A300F327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BC15-CF55-43AD-A642-971318474E43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7695972E-7C50-4508-8313-90131A5A7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E27ACD22-9E9D-4ADC-AFEC-DA221E3BB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5D79-6F25-46CB-8904-8C2E79117856}" type="slidenum">
              <a:rPr lang="da-DK" smtClean="0"/>
              <a:t>‹nr.›</a:t>
            </a:fld>
            <a:endParaRPr lang="da-DK"/>
          </a:p>
        </p:txBody>
      </p:sp>
      <p:sp>
        <p:nvSpPr>
          <p:cNvPr id="7" name="Pladsholder til billede 6">
            <a:extLst>
              <a:ext uri="{FF2B5EF4-FFF2-40B4-BE49-F238E27FC236}">
                <a16:creationId xmlns:a16="http://schemas.microsoft.com/office/drawing/2014/main" id="{D5013013-DFCD-466B-BA98-28AF0D7A12F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" y="1989000"/>
            <a:ext cx="2160000" cy="2880000"/>
          </a:xfrm>
        </p:spPr>
        <p:txBody>
          <a:bodyPr/>
          <a:lstStyle/>
          <a:p>
            <a:endParaRPr lang="da-DK"/>
          </a:p>
        </p:txBody>
      </p:sp>
      <p:sp>
        <p:nvSpPr>
          <p:cNvPr id="8" name="Pladsholder til billede 6">
            <a:extLst>
              <a:ext uri="{FF2B5EF4-FFF2-40B4-BE49-F238E27FC236}">
                <a16:creationId xmlns:a16="http://schemas.microsoft.com/office/drawing/2014/main" id="{637DE365-9C93-49AC-AB44-1B79E49499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67453" y="1989000"/>
            <a:ext cx="2160000" cy="2880000"/>
          </a:xfrm>
        </p:spPr>
        <p:txBody>
          <a:bodyPr/>
          <a:lstStyle/>
          <a:p>
            <a:endParaRPr lang="da-DK"/>
          </a:p>
        </p:txBody>
      </p:sp>
      <p:sp>
        <p:nvSpPr>
          <p:cNvPr id="10" name="Pladsholder til billede 6">
            <a:extLst>
              <a:ext uri="{FF2B5EF4-FFF2-40B4-BE49-F238E27FC236}">
                <a16:creationId xmlns:a16="http://schemas.microsoft.com/office/drawing/2014/main" id="{9F2F5F58-EF3B-4885-8146-210CC04EB06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96706" y="1989000"/>
            <a:ext cx="2160000" cy="2880000"/>
          </a:xfrm>
        </p:spPr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72506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A412F2-C63B-454E-B0C3-47A7D8FD0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77B7C81C-604B-4F58-AD2A-CCCC950E42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2CBE1DA1-96A5-495C-BCC2-05E843C387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6493B646-1650-4121-8BA4-CA1034C84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BC15-CF55-43AD-A642-971318474E43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25F732F5-6050-477E-A284-1760B632F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FE2EE055-96D9-41CA-8F5B-EBD675C06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5D79-6F25-46CB-8904-8C2E791178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53013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CEF0BA-BD0D-4C5F-BE52-D5B74B3C9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EBF97B40-3649-4E0B-8F47-858E6AD5B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2C546F3-A9DC-4719-ADD1-D05CF0911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BC15-CF55-43AD-A642-971318474E43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2A51B91-1945-445C-8002-DBF176AE2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FB44F8F-8B60-412E-91E9-E4B996F28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5D79-6F25-46CB-8904-8C2E791178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606284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CFD4BC44-74E6-472F-B7A5-396723053F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70457599-13CE-4301-AADC-9A2B103D86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DA6337A-8B92-42A6-8886-97ED8DABD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BC15-CF55-43AD-A642-971318474E43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0369ECD-3E85-498C-8E14-00BC9F108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C33007F-D21D-470B-881A-3296582BA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5D79-6F25-46CB-8904-8C2E791178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91840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D661C1-6DF1-4042-BB38-D9025D0B66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02B7A1CD-F9A0-46F9-BB2E-29D6690672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59B886F-D1F2-4348-88CD-E38C7AB81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BC15-CF55-43AD-A642-971318474E43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2E8C636-501A-459B-A73B-0498659CD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B9F5D11-4798-4F1F-85D8-771F62997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5D79-6F25-46CB-8904-8C2E791178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67148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ADC12F-ECA8-4DED-81AE-0F051DC3A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FF628A8D-D86C-49D3-96D3-A492F51798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63AA818-C679-41FA-A9A9-845389CC5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BC15-CF55-43AD-A642-971318474E43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687BB43-60B3-4923-A5CB-28DF2EAF2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E7CA06B-8D9B-4183-9FDE-F6E006437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5D79-6F25-46CB-8904-8C2E791178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14747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D4483A-FD28-4369-9E6C-1BA8CF02F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B168F10C-92A6-46F7-9368-869EF29C8C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0BEA361-9569-40D4-9A57-246373021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BC15-CF55-43AD-A642-971318474E43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A7798CB-67B6-48CF-BAB7-C17FC72DB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E0D8AB0-23F8-43C2-B3BA-AD9CB7B14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5D79-6F25-46CB-8904-8C2E791178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10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BD6AD7-A183-4A6B-93FB-966C771A2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8C7E3734-4818-42C5-B301-334476E972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F0BA8EFD-3D2F-487C-803D-55B0DBE9C4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09C91CAF-46BC-470F-BC8D-32BD3E92D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BC15-CF55-43AD-A642-971318474E43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047D9C55-B86B-43F3-AAB1-EDF9C02B1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1E504257-DAD2-4F1D-83CD-549AC54F9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5D79-6F25-46CB-8904-8C2E791178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74641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94E1F7-6789-4DAA-8F64-FA000A7DF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31D1346-D713-4781-9700-72EEABA0CD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82F4B913-6AA4-4B18-92C9-48DE08E9F7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94405DFC-9B22-4AFA-A7E7-80EF0B58FC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D28C4400-370A-49B7-A391-781F000F81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261DBC9A-7181-48D1-A7A6-07E8447A6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BC15-CF55-43AD-A642-971318474E43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163E29A4-4156-4299-B92B-80BC95955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D033F762-3182-45F6-9970-DC8CBBD3F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5D79-6F25-46CB-8904-8C2E791178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8461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93822A-9730-468B-A9F3-89C2FC299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78BB9796-5FE8-40EB-A64C-904C76D2A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BC15-CF55-43AD-A642-971318474E43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AB2E018D-AD71-401E-B815-93E3ACEF7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EEA5A5F7-4D48-43B9-81D7-D4C2B8481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5D79-6F25-46CB-8904-8C2E791178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60269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91B0914F-D1D8-43E2-989E-73C72F5D6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BC15-CF55-43AD-A642-971318474E43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8653BCBB-A758-4ECD-BE7D-CD5948767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3BE164B7-B399-499C-8B84-8903886B4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5D79-6F25-46CB-8904-8C2E791178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48724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9A9B8B-A1F8-4945-A4AB-6904FB41E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7C2C0F6-EC1E-48FE-BD20-A8BFF9B36D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18909E58-EF70-46E9-92E5-695D85EB91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782486DF-B6E7-44CD-A563-AEBED8C10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BBC15-CF55-43AD-A642-971318474E43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48AA93CB-C577-4DEF-AB6D-E466F3C0B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15B3B275-8728-40E0-A5DD-8FEBAB677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C5D79-6F25-46CB-8904-8C2E791178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40818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D5760465-A30D-4AA2-A206-86A643C6B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F671AF9-6F98-41A7-930D-928EED11D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126CA3D-99B5-4F6B-8667-DC21EE2381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BBC15-CF55-43AD-A642-971318474E43}" type="datetimeFigureOut">
              <a:rPr lang="da-DK" smtClean="0"/>
              <a:t>02-05-2019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C325D822-CAFA-4D4A-B4AF-EAE019C7A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AE6799E-6BD4-453B-9FC0-793267BED2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C5D79-6F25-46CB-8904-8C2E791178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93323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EB7236-F1EA-4EA6-B33E-0A26C5E56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Brug af Beskæringstilstand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AC84519-31F7-4D4F-8071-AA3153B92F7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C2D6CC4-8173-4780-98B4-5F6ED9D010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C1E1AE0F-B07A-439F-8B64-64FA467D547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890926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lede 8">
            <a:extLst>
              <a:ext uri="{FF2B5EF4-FFF2-40B4-BE49-F238E27FC236}">
                <a16:creationId xmlns:a16="http://schemas.microsoft.com/office/drawing/2014/main" id="{264AB3AA-01E8-4EC2-ABB4-BF6E1D7BD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624" y="1624799"/>
            <a:ext cx="4321175" cy="287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05400B21-B8AE-4104-B3F5-BC5C472D8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a-DK" dirty="0"/>
              <a:t>Brug af Beskæringsposition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B92AE6-4C5F-4FD0-AC3B-F62D2C3AF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8072" y="-4341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a-DK"/>
          </a:p>
        </p:txBody>
      </p:sp>
      <p:pic>
        <p:nvPicPr>
          <p:cNvPr id="12" name="Billede 7">
            <a:extLst>
              <a:ext uri="{FF2B5EF4-FFF2-40B4-BE49-F238E27FC236}">
                <a16:creationId xmlns:a16="http://schemas.microsoft.com/office/drawing/2014/main" id="{617284B9-E8BE-410F-807B-02CE9BC74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406" y="2375701"/>
            <a:ext cx="43211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Billede 10">
            <a:extLst>
              <a:ext uri="{FF2B5EF4-FFF2-40B4-BE49-F238E27FC236}">
                <a16:creationId xmlns:a16="http://schemas.microsoft.com/office/drawing/2014/main" id="{4963B888-3EED-4769-84B5-F0129AF215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2" y="1493837"/>
            <a:ext cx="4321175" cy="387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045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49A6E8-3F5E-4BD6-BB76-963EA8CCA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Pipette</a:t>
            </a:r>
            <a:endParaRPr lang="da-DK" dirty="0"/>
          </a:p>
        </p:txBody>
      </p:sp>
      <p:graphicFrame>
        <p:nvGraphicFramePr>
          <p:cNvPr id="4" name="Pladsholder til indhold 3">
            <a:extLst>
              <a:ext uri="{FF2B5EF4-FFF2-40B4-BE49-F238E27FC236}">
                <a16:creationId xmlns:a16="http://schemas.microsoft.com/office/drawing/2014/main" id="{2625A1C8-744D-4455-B0A9-5AA487F41C7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658644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50811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22B4BF8E-25E8-4CCE-AEC1-92CAD0EE1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Gennemsigtighed</a:t>
            </a:r>
          </a:p>
        </p:txBody>
      </p:sp>
    </p:spTree>
    <p:extLst>
      <p:ext uri="{BB962C8B-B14F-4D97-AF65-F5344CB8AC3E}">
        <p14:creationId xmlns:p14="http://schemas.microsoft.com/office/powerpoint/2010/main" val="2530148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E894D94-1209-4CE2-8193-F12D072594EE}">
  <ds:schemaRefs>
    <ds:schemaRef ds:uri="http://schemas.microsoft.com/office/2006/metadata/properties"/>
    <ds:schemaRef ds:uri="http://purl.org/dc/terms/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ea42722d-5f09-4047-92fd-fc0cc5ccbc5d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EFACD061-5ED8-4D6E-9184-F960D05619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42722d-5f09-4047-92fd-fc0cc5ccbc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A1D11B6-6EDC-487E-8BD5-265C936277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20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Office-tema</vt:lpstr>
      <vt:lpstr>Brug af Beskæringstilstand</vt:lpstr>
      <vt:lpstr>Brug af Beskæringsposition</vt:lpstr>
      <vt:lpstr>Pipette</vt:lpstr>
      <vt:lpstr>Gennemsigtighed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billeder</dc:title>
  <dc:creator>Hans Hoffmann</dc:creator>
  <cp:lastModifiedBy>Hans Hoffmann</cp:lastModifiedBy>
  <cp:revision>15</cp:revision>
  <dcterms:created xsi:type="dcterms:W3CDTF">2018-03-16T10:42:10Z</dcterms:created>
  <dcterms:modified xsi:type="dcterms:W3CDTF">2019-05-02T08:54:09Z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