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6F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90872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5917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9885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6807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031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258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6532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265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573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645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3737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838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7157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3276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021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0022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FE6AD-C83B-418F-B1DD-74BF3BB99050}" type="datetimeFigureOut">
              <a:rPr lang="da-DK" smtClean="0"/>
              <a:t>18-03-2019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CFE61A4-B6FC-4AE1-821A-8CEADBDBDEC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477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2.png"/><Relationship Id="rId5" Type="http://schemas.microsoft.com/office/2007/relationships/media" Target="../media/media3.mp4"/><Relationship Id="rId10" Type="http://schemas.openxmlformats.org/officeDocument/2006/relationships/image" Target="../media/image1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ggrund">
            <a:extLst>
              <a:ext uri="{FF2B5EF4-FFF2-40B4-BE49-F238E27FC236}">
                <a16:creationId xmlns:a16="http://schemas.microsoft.com/office/drawing/2014/main" id="{E92E52DA-7610-4524-A3A9-2F943CF9A284}"/>
              </a:ext>
            </a:extLst>
          </p:cNvPr>
          <p:cNvSpPr/>
          <p:nvPr/>
        </p:nvSpPr>
        <p:spPr>
          <a:xfrm>
            <a:off x="2812648" y="1388962"/>
            <a:ext cx="9379352" cy="5469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Klik på knap med dyrenavn</a:t>
            </a:r>
          </a:p>
        </p:txBody>
      </p:sp>
      <p:sp>
        <p:nvSpPr>
          <p:cNvPr id="5" name="Bøffel okser knap">
            <a:hlinkClick r:id="" action="ppaction://noaction"/>
            <a:extLst>
              <a:ext uri="{FF2B5EF4-FFF2-40B4-BE49-F238E27FC236}">
                <a16:creationId xmlns:a16="http://schemas.microsoft.com/office/drawing/2014/main" id="{79186387-8EF5-4582-857F-70220ED746FE}"/>
              </a:ext>
            </a:extLst>
          </p:cNvPr>
          <p:cNvSpPr/>
          <p:nvPr/>
        </p:nvSpPr>
        <p:spPr>
          <a:xfrm>
            <a:off x="1001159" y="5775273"/>
            <a:ext cx="144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Bøffel okser</a:t>
            </a:r>
          </a:p>
        </p:txBody>
      </p:sp>
      <p:sp>
        <p:nvSpPr>
          <p:cNvPr id="6" name="Hund knap">
            <a:hlinkClick r:id="" action="ppaction://noaction"/>
            <a:extLst>
              <a:ext uri="{FF2B5EF4-FFF2-40B4-BE49-F238E27FC236}">
                <a16:creationId xmlns:a16="http://schemas.microsoft.com/office/drawing/2014/main" id="{86897351-C07F-47DC-B8A0-74710A1006D7}"/>
              </a:ext>
            </a:extLst>
          </p:cNvPr>
          <p:cNvSpPr/>
          <p:nvPr/>
        </p:nvSpPr>
        <p:spPr>
          <a:xfrm>
            <a:off x="1001159" y="4305182"/>
            <a:ext cx="144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Hund</a:t>
            </a:r>
          </a:p>
        </p:txBody>
      </p:sp>
      <p:sp>
        <p:nvSpPr>
          <p:cNvPr id="7" name="Killinger knap">
            <a:hlinkClick r:id="" action="ppaction://noaction"/>
            <a:extLst>
              <a:ext uri="{FF2B5EF4-FFF2-40B4-BE49-F238E27FC236}">
                <a16:creationId xmlns:a16="http://schemas.microsoft.com/office/drawing/2014/main" id="{0AAEDD07-59B9-48D1-AEAA-7A9E9D4FD20D}"/>
              </a:ext>
            </a:extLst>
          </p:cNvPr>
          <p:cNvSpPr/>
          <p:nvPr/>
        </p:nvSpPr>
        <p:spPr>
          <a:xfrm>
            <a:off x="1001159" y="2835091"/>
            <a:ext cx="144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Killinger</a:t>
            </a:r>
          </a:p>
        </p:txBody>
      </p:sp>
      <p:sp>
        <p:nvSpPr>
          <p:cNvPr id="8" name="Køer knap">
            <a:hlinkClick r:id="" action="ppaction://noaction"/>
            <a:extLst>
              <a:ext uri="{FF2B5EF4-FFF2-40B4-BE49-F238E27FC236}">
                <a16:creationId xmlns:a16="http://schemas.microsoft.com/office/drawing/2014/main" id="{B79F653A-B01C-4FAA-818C-ECF66C999ECE}"/>
              </a:ext>
            </a:extLst>
          </p:cNvPr>
          <p:cNvSpPr/>
          <p:nvPr/>
        </p:nvSpPr>
        <p:spPr>
          <a:xfrm>
            <a:off x="1001159" y="1365000"/>
            <a:ext cx="1440000" cy="108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Køer</a:t>
            </a:r>
          </a:p>
        </p:txBody>
      </p:sp>
      <p:pic>
        <p:nvPicPr>
          <p:cNvPr id="14" name="Bøffel okser video">
            <a:hlinkClick r:id="" action="ppaction://media"/>
            <a:extLst>
              <a:ext uri="{FF2B5EF4-FFF2-40B4-BE49-F238E27FC236}">
                <a16:creationId xmlns:a16="http://schemas.microsoft.com/office/drawing/2014/main" id="{5F962B6E-1A3B-4928-9E7F-5A0FABBB97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65708" y="1586520"/>
            <a:ext cx="9075821" cy="5105149"/>
          </a:xfrm>
          <a:prstGeom prst="rect">
            <a:avLst/>
          </a:prstGeom>
        </p:spPr>
      </p:pic>
      <p:pic>
        <p:nvPicPr>
          <p:cNvPr id="15" name="Hund video">
            <a:hlinkClick r:id="" action="ppaction://media"/>
            <a:extLst>
              <a:ext uri="{FF2B5EF4-FFF2-40B4-BE49-F238E27FC236}">
                <a16:creationId xmlns:a16="http://schemas.microsoft.com/office/drawing/2014/main" id="{E6901BFB-B1B7-4673-BB71-3C2E32F7876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64413" y="1586520"/>
            <a:ext cx="9075822" cy="5105150"/>
          </a:xfrm>
          <a:prstGeom prst="rect">
            <a:avLst/>
          </a:prstGeom>
        </p:spPr>
      </p:pic>
      <p:pic>
        <p:nvPicPr>
          <p:cNvPr id="16" name="Killinger video">
            <a:hlinkClick r:id="" action="ppaction://media"/>
            <a:extLst>
              <a:ext uri="{FF2B5EF4-FFF2-40B4-BE49-F238E27FC236}">
                <a16:creationId xmlns:a16="http://schemas.microsoft.com/office/drawing/2014/main" id="{B99C5D0E-B26A-4BC8-992B-0728327EB56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964416" y="1570906"/>
            <a:ext cx="9075819" cy="5105149"/>
          </a:xfrm>
          <a:prstGeom prst="rect">
            <a:avLst/>
          </a:prstGeom>
        </p:spPr>
      </p:pic>
      <p:pic>
        <p:nvPicPr>
          <p:cNvPr id="17" name="Køer video">
            <a:hlinkClick r:id="" action="ppaction://media"/>
            <a:extLst>
              <a:ext uri="{FF2B5EF4-FFF2-40B4-BE49-F238E27FC236}">
                <a16:creationId xmlns:a16="http://schemas.microsoft.com/office/drawing/2014/main" id="{F55BDD02-AA5F-475A-90FF-01BBD9B9CB09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964413" y="1570903"/>
            <a:ext cx="9075826" cy="5105152"/>
          </a:xfrm>
          <a:prstGeom prst="rect">
            <a:avLst/>
          </a:prstGeom>
        </p:spPr>
      </p:pic>
      <p:sp>
        <p:nvSpPr>
          <p:cNvPr id="4" name="Titel">
            <a:extLst>
              <a:ext uri="{FF2B5EF4-FFF2-40B4-BE49-F238E27FC236}">
                <a16:creationId xmlns:a16="http://schemas.microsoft.com/office/drawing/2014/main" id="{DC32474C-ECEE-46D7-BB3B-D33C22DE0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Vælg et dyr</a:t>
            </a:r>
          </a:p>
        </p:txBody>
      </p:sp>
    </p:spTree>
    <p:extLst>
      <p:ext uri="{BB962C8B-B14F-4D97-AF65-F5344CB8AC3E}">
        <p14:creationId xmlns:p14="http://schemas.microsoft.com/office/powerpoint/2010/main" val="128818978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isk">
  <a:themeElements>
    <a:clrScheme name="Vis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Vis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s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9088EC-CE8E-44B9-B0D2-C8DF0055B7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B80D12F-2377-491F-ADCD-583E305972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2D7015-D340-44A9-8530-EC16CD24E213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287</TotalTime>
  <Words>13</Words>
  <Application>Microsoft Office PowerPoint</Application>
  <PresentationFormat>Widescreen</PresentationFormat>
  <Paragraphs>6</Paragraphs>
  <Slides>1</Slides>
  <Notes>0</Notes>
  <HiddenSlides>0</HiddenSlides>
  <MMClips>4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Visk</vt:lpstr>
      <vt:lpstr>Vælg et dyr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Vælg et dyr</dc:title>
  <dc:creator>Hans Hoffmann</dc:creator>
  <cp:lastModifiedBy>Hans Hoffmann</cp:lastModifiedBy>
  <cp:revision>48</cp:revision>
  <dcterms:created xsi:type="dcterms:W3CDTF">2018-04-24T18:53:11Z</dcterms:created>
  <dcterms:modified xsi:type="dcterms:W3CDTF">2019-03-18T08:50:46Z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AuthorIds_UIVersion_512">
    <vt:lpwstr>10</vt:lpwstr>
  </property>
</Properties>
</file>