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4"/>
  </p:sldMasterIdLst>
  <p:notesMasterIdLst>
    <p:notesMasterId r:id="rId3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592" autoAdjust="0"/>
    <p:restoredTop sz="86325" autoAdjust="0"/>
  </p:normalViewPr>
  <p:slideViewPr>
    <p:cSldViewPr>
      <p:cViewPr varScale="1">
        <p:scale>
          <a:sx n="99" d="100"/>
          <a:sy n="99" d="100"/>
        </p:scale>
        <p:origin x="23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EF278-F7E2-4430-9516-C0C606CE0DCB}" type="datetimeFigureOut">
              <a:rPr lang="da-DK" smtClean="0"/>
              <a:t>15-08-2018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2B910F-6321-4587-8B30-4EE8F0A2C9E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5994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14095737-2F75-4E58-B6BC-A752D604FF1F}" type="datetime1">
              <a:rPr lang="da-DK" smtClean="0"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76122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3833D-1360-4519-8080-3DB14E41F169}" type="datetime1">
              <a:rPr lang="da-DK" smtClean="0"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93198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C9B6-3425-4A55-913A-3DB16D90C900}" type="datetime1">
              <a:rPr lang="da-DK" smtClean="0"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07340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C515-F660-441E-AEF7-B4CF093AD9F3}" type="datetime1">
              <a:rPr lang="da-DK" smtClean="0"/>
              <a:t>15-08-2018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54669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1267A-BB63-466A-B95D-0F228BFCEE07}" type="datetime1">
              <a:rPr lang="da-DK" smtClean="0"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74029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2C87F-1A42-476A-BEE2-A7E526924A6B}" type="datetime1">
              <a:rPr lang="da-DK" smtClean="0"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2513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4B03-1610-4631-8144-20F8CAEE4D11}" type="datetime1">
              <a:rPr lang="da-DK" smtClean="0"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8998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D5F4-AE8E-4ECE-95CA-F1CC32635E3E}" type="datetime1">
              <a:rPr lang="da-DK" smtClean="0"/>
              <a:t>15-08-2018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85078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92D1B-2C86-4C26-A3A2-28D89316FFFC}" type="datetime1">
              <a:rPr lang="da-DK" smtClean="0"/>
              <a:t>15-08-2018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35095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C444-16D8-4E92-82F5-71E44DCCA615}" type="datetime1">
              <a:rPr lang="da-DK" smtClean="0"/>
              <a:t>15-08-2018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084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B265E-AF0B-469E-A6FC-931D22AAEFFC}" type="datetime1">
              <a:rPr lang="da-DK" smtClean="0"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83127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AFED3-B932-48AA-9F21-8EDA6A6805D3}" type="datetime1">
              <a:rPr lang="da-DK" smtClean="0"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1939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ED03FD67-3553-4D35-B126-12A87A34B45E}" type="datetime1">
              <a:rPr lang="da-DK" smtClean="0"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8" name="Billede 7" descr="oscar_statuette.jpg">
            <a:extLst>
              <a:ext uri="{FF2B5EF4-FFF2-40B4-BE49-F238E27FC236}">
                <a16:creationId xmlns:a16="http://schemas.microsoft.com/office/drawing/2014/main" id="{7BA9A888-64CA-4D93-B92D-9347C5627B7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02701" y="4326358"/>
            <a:ext cx="1734740" cy="245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93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/>
              <a:t>Vind En Tur Til Los Angeles For 2 personer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433CD0C8-C0DA-4F99-9B1D-C5B894D87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Dreamgirls</a:t>
            </a:r>
          </a:p>
          <a:p>
            <a:pPr lvl="0"/>
            <a:r>
              <a:rPr lang="de-DE"/>
              <a:t>The Good Shepherd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e-DE"/>
              <a:t>The Prestige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748E43B-ADAE-43F6-AA94-3605A7BB1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10</a:t>
            </a:fld>
            <a:endParaRPr lang="da-DK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Apocalypto</a:t>
            </a:r>
          </a:p>
          <a:p>
            <a:pPr lvl="0"/>
            <a:r>
              <a:rPr lang="de-DE"/>
              <a:t>Click</a:t>
            </a:r>
          </a:p>
          <a:p>
            <a:pPr lvl="0"/>
            <a:r>
              <a:rPr lang="de-DE"/>
              <a:t>Pan’s Labyrinth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24F38A51-F9B6-48D5-9E3B-43EF5B41E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11</a:t>
            </a:fld>
            <a:endParaRPr lang="da-DK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The Black Dahlia</a:t>
            </a:r>
          </a:p>
          <a:p>
            <a:pPr lvl="0"/>
            <a:r>
              <a:rPr lang="de-DE"/>
              <a:t>Children Of Men</a:t>
            </a:r>
          </a:p>
          <a:p>
            <a:pPr lvl="0"/>
            <a:r>
              <a:rPr lang="de-DE"/>
              <a:t>The Illusionist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Prestige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CCB4196C-11F5-4321-970C-75EDC6B95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12</a:t>
            </a:fld>
            <a:endParaRPr lang="da-DK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72E6AEBF-AC37-4578-9217-E24E97ABC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13</a:t>
            </a:fld>
            <a:endParaRPr lang="da-DK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Deliver Us From Evil</a:t>
            </a:r>
          </a:p>
          <a:p>
            <a:pPr lvl="0"/>
            <a:r>
              <a:rPr lang="da-DK"/>
              <a:t>An Inconvenienttruth</a:t>
            </a:r>
          </a:p>
          <a:p>
            <a:pPr lvl="0"/>
            <a:r>
              <a:rPr lang="da-DK"/>
              <a:t>Iraq In Fragments</a:t>
            </a:r>
          </a:p>
          <a:p>
            <a:pPr lvl="0"/>
            <a:r>
              <a:rPr lang="da-DK"/>
              <a:t>Jesus Camp</a:t>
            </a:r>
          </a:p>
          <a:p>
            <a:pPr lvl="0"/>
            <a:r>
              <a:rPr lang="da-DK"/>
              <a:t>My Country, My Country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413E8C2-26B8-45D5-B2C3-F6B64943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14</a:t>
            </a:fld>
            <a:endParaRPr lang="da-DK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A664F59A-1DF7-4CAA-9B21-E1DAC3E27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15</a:t>
            </a:fld>
            <a:endParaRPr lang="da-DK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924892B0-46D9-4F11-8DA9-73D09E7BB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16</a:t>
            </a:fld>
            <a:endParaRPr lang="da-DK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After The Wedding</a:t>
            </a:r>
          </a:p>
          <a:p>
            <a:pPr lvl="0"/>
            <a:r>
              <a:rPr lang="da-DK"/>
              <a:t>Days Of Glory (Indigènes)</a:t>
            </a:r>
          </a:p>
          <a:p>
            <a:pPr lvl="0"/>
            <a:r>
              <a:rPr lang="da-DK"/>
              <a:t>The Lives Of Others</a:t>
            </a:r>
          </a:p>
          <a:p>
            <a:pPr lvl="0"/>
            <a:r>
              <a:rPr lang="da-DK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ADD1DE43-2E64-4C02-ABBE-94E2AF15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17</a:t>
            </a:fld>
            <a:endParaRPr lang="da-DK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C25DE049-D2FB-475E-8984-217349126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18</a:t>
            </a:fld>
            <a:endParaRPr lang="da-DK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Leonardo Dicaprio – Blood Diamond</a:t>
            </a:r>
          </a:p>
          <a:p>
            <a:pPr lvl="0"/>
            <a:r>
              <a:rPr lang="da-DK"/>
              <a:t>Ryan Gosling – Half Nelson</a:t>
            </a:r>
          </a:p>
          <a:p>
            <a:pPr lvl="0"/>
            <a:r>
              <a:rPr lang="da-DK"/>
              <a:t>Peter O’toole – Venus</a:t>
            </a:r>
          </a:p>
          <a:p>
            <a:pPr lvl="0"/>
            <a:r>
              <a:rPr lang="en-US"/>
              <a:t>Will Smith – The Pursuit Of Happyness</a:t>
            </a:r>
          </a:p>
          <a:p>
            <a:pPr lvl="0"/>
            <a:r>
              <a:rPr lang="en-US"/>
              <a:t>Forest Whitaker – The Last King Of Scotland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74965951-8241-41FE-8A09-2488FA0F8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19</a:t>
            </a:fld>
            <a:endParaRPr lang="da-DK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Hvem Tror Du Vinder?</a:t>
            </a:r>
          </a:p>
          <a:p>
            <a:pPr lvl="0"/>
            <a:r>
              <a:rPr lang="da-DK"/>
              <a:t>Send Os Dit Bud I De 24 Kategorier</a:t>
            </a:r>
          </a:p>
          <a:p>
            <a:pPr lvl="0"/>
            <a:r>
              <a:rPr lang="da-DK"/>
              <a:t>Vind 1 uges luksusophold i Los Angeles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AC7BC41-BCE6-43D6-948F-2175E9B8F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7F9CBA84-AE73-4B0B-9D9B-137E1DCA0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20</a:t>
            </a:fld>
            <a:endParaRPr lang="da-DK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D8DB0639-0974-4988-A275-91C1A8DC4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21</a:t>
            </a:fld>
            <a:endParaRPr lang="da-DK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DB1AA25-CB39-4236-812F-C2AB62CF6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22</a:t>
            </a:fld>
            <a:endParaRPr lang="da-DK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C5FF55D2-4448-45A2-9A57-CF5B0AF85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23</a:t>
            </a:fld>
            <a:endParaRPr lang="da-DK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60F39D1-6B71-4633-BBBB-12176E11D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24</a:t>
            </a:fld>
            <a:endParaRPr lang="da-DK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46645428-71C3-4493-984B-BDAD515AB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25</a:t>
            </a:fld>
            <a:endParaRPr lang="da-DK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6508D8C-ED66-47D1-91EA-70826EAC7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26</a:t>
            </a:fld>
            <a:endParaRPr lang="da-DK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Send Os Dine Svar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Inden 20. februar 2007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25147F94-9758-4B64-A1E7-9709C4A6F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27</a:t>
            </a:fld>
            <a:endParaRPr lang="da-DK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8926E260-54CC-4BAB-A233-BBDE6A3EA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9A022C03-7E33-4C0F-8B4C-2E142821C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e-DE"/>
              <a:t>Helmer &amp; Son</a:t>
            </a:r>
          </a:p>
          <a:p>
            <a:pPr lvl="0"/>
            <a:r>
              <a:rPr lang="de-DE"/>
              <a:t>The Saviour</a:t>
            </a:r>
          </a:p>
          <a:p>
            <a:pPr lvl="0"/>
            <a:r>
              <a:rPr lang="de-DE"/>
              <a:t>West Bank Story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261C7DC8-2FBB-41D3-A8F7-FAE7E8189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e-DE"/>
              <a:t>Jennifer Hudson – Dreamgirls</a:t>
            </a:r>
          </a:p>
          <a:p>
            <a:pPr lvl="0"/>
            <a:r>
              <a:rPr lang="de-DE"/>
              <a:t>Rinko Kikuchi – Babel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6BA100F6-BDFA-4760-9717-5F4934A31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6</a:t>
            </a:fld>
            <a:endParaRPr lang="da-DK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66379F4-3D60-4FB3-ABCD-75FE7C412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7</a:t>
            </a:fld>
            <a:endParaRPr lang="da-DK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da-DK"/>
              <a:t>The Devil Wears Prada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Marie Antoinette</a:t>
            </a:r>
          </a:p>
          <a:p>
            <a:pPr lvl="0"/>
            <a:r>
              <a:rPr lang="da-DK"/>
              <a:t>The Queen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19E90EF7-640B-4DB9-B157-80BD09F1F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8</a:t>
            </a:fld>
            <a:endParaRPr lang="da-DK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da-DK"/>
              <a:t>Djimon Hounsou – Blood Diamond</a:t>
            </a:r>
          </a:p>
          <a:p>
            <a:pPr lvl="0"/>
            <a:r>
              <a:rPr lang="de-DE"/>
              <a:t>Eddie Murphy – Dreamgirls</a:t>
            </a:r>
          </a:p>
          <a:p>
            <a:pPr lvl="0"/>
            <a:r>
              <a:rPr lang="de-DE"/>
              <a:t>Mark Wahlberg – The Departed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0BBBD46-5C41-4694-965D-A479D1825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E307F554-98C3-4B35-BD5C-DF519DFB2917}" type="slidenum">
              <a:rPr lang="da-DK" smtClean="0"/>
              <a:pPr/>
              <a:t>9</a:t>
            </a:fld>
            <a:endParaRPr lang="da-DK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is">
  <a:themeElements>
    <a:clrScheme name="Vis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s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s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E213341-E6CE-4AD8-AB2F-69FB67ECD107}"/>
</file>

<file path=customXml/itemProps2.xml><?xml version="1.0" encoding="utf-8"?>
<ds:datastoreItem xmlns:ds="http://schemas.openxmlformats.org/officeDocument/2006/customXml" ds:itemID="{9E6820BF-1E4D-403B-B820-9AC514C9D1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2403FC-26B5-4918-8A72-B99634429B1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TM03457515[[fn=Visning]]</Template>
  <TotalTime>85</TotalTime>
  <Words>564</Words>
  <Application>Microsoft Office PowerPoint</Application>
  <PresentationFormat>Widescreen</PresentationFormat>
  <Paragraphs>174</Paragraphs>
  <Slides>27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27</vt:i4>
      </vt:variant>
    </vt:vector>
  </HeadingPairs>
  <TitlesOfParts>
    <vt:vector size="32" baseType="lpstr">
      <vt:lpstr>Arial</vt:lpstr>
      <vt:lpstr>Calibri</vt:lpstr>
      <vt:lpstr>Century Schoolbook</vt:lpstr>
      <vt:lpstr>Wingdings 2</vt:lpstr>
      <vt:lpstr>Vis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Hans Hoffmann</cp:lastModifiedBy>
  <cp:revision>16</cp:revision>
  <dcterms:created xsi:type="dcterms:W3CDTF">2007-07-03T08:08:47Z</dcterms:created>
  <dcterms:modified xsi:type="dcterms:W3CDTF">2018-08-15T10:36:11Z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