
<file path=[Content_Types].xml><?xml version="1.0" encoding="utf-8"?>
<Types xmlns="http://schemas.openxmlformats.org/package/2006/content-types">
  <Default Extension="png" ContentType="image/png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5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744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55C49-6C04-4269-8B98-8B761E474E8A}" type="datetimeFigureOut">
              <a:rPr lang="da-DK" smtClean="0"/>
              <a:pPr/>
              <a:t>27-07-2018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CF29B04F-0B5A-40D3-A935-EB3FFC62B50D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0095232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55C49-6C04-4269-8B98-8B761E474E8A}" type="datetimeFigureOut">
              <a:rPr lang="da-DK" smtClean="0"/>
              <a:pPr/>
              <a:t>27-07-2018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CF29B04F-0B5A-40D3-A935-EB3FFC62B50D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429869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55C49-6C04-4269-8B98-8B761E474E8A}" type="datetimeFigureOut">
              <a:rPr lang="da-DK" smtClean="0"/>
              <a:pPr/>
              <a:t>27-07-2018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CF29B04F-0B5A-40D3-A935-EB3FFC62B50D}" type="slidenum">
              <a:rPr lang="da-DK" smtClean="0"/>
              <a:pPr/>
              <a:t>‹#›</a:t>
            </a:fld>
            <a:endParaRPr lang="da-DK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1475785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55C49-6C04-4269-8B98-8B761E474E8A}" type="datetimeFigureOut">
              <a:rPr lang="da-DK" smtClean="0"/>
              <a:pPr/>
              <a:t>27-07-2018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F29B04F-0B5A-40D3-A935-EB3FFC62B50D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8471427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55C49-6C04-4269-8B98-8B761E474E8A}" type="datetimeFigureOut">
              <a:rPr lang="da-DK" smtClean="0"/>
              <a:pPr/>
              <a:t>27-07-2018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F29B04F-0B5A-40D3-A935-EB3FFC62B50D}" type="slidenum">
              <a:rPr lang="da-DK" smtClean="0"/>
              <a:pPr/>
              <a:t>‹#›</a:t>
            </a:fld>
            <a:endParaRPr lang="da-DK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1070686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55C49-6C04-4269-8B98-8B761E474E8A}" type="datetimeFigureOut">
              <a:rPr lang="da-DK" smtClean="0"/>
              <a:pPr/>
              <a:t>27-07-2018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F29B04F-0B5A-40D3-A935-EB3FFC62B50D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470246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55C49-6C04-4269-8B98-8B761E474E8A}" type="datetimeFigureOut">
              <a:rPr lang="da-DK" smtClean="0"/>
              <a:pPr/>
              <a:t>27-07-2018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29B04F-0B5A-40D3-A935-EB3FFC62B50D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887203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55C49-6C04-4269-8B98-8B761E474E8A}" type="datetimeFigureOut">
              <a:rPr lang="da-DK" smtClean="0"/>
              <a:pPr/>
              <a:t>27-07-2018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29B04F-0B5A-40D3-A935-EB3FFC62B50D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2011734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55C49-6C04-4269-8B98-8B761E474E8A}" type="datetimeFigureOut">
              <a:rPr lang="da-DK" smtClean="0"/>
              <a:pPr/>
              <a:t>27-07-2018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29B04F-0B5A-40D3-A935-EB3FFC62B50D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6855804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55C49-6C04-4269-8B98-8B761E474E8A}" type="datetimeFigureOut">
              <a:rPr lang="da-DK" smtClean="0"/>
              <a:pPr/>
              <a:t>27-07-2018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CF29B04F-0B5A-40D3-A935-EB3FFC62B50D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8949777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55C49-6C04-4269-8B98-8B761E474E8A}" type="datetimeFigureOut">
              <a:rPr lang="da-DK" smtClean="0"/>
              <a:pPr/>
              <a:t>27-07-2018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CF29B04F-0B5A-40D3-A935-EB3FFC62B50D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6102022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55C49-6C04-4269-8B98-8B761E474E8A}" type="datetimeFigureOut">
              <a:rPr lang="da-DK" smtClean="0"/>
              <a:pPr/>
              <a:t>27-07-2018</a:t>
            </a:fld>
            <a:endParaRPr lang="da-D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CF29B04F-0B5A-40D3-A935-EB3FFC62B50D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0018133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55C49-6C04-4269-8B98-8B761E474E8A}" type="datetimeFigureOut">
              <a:rPr lang="da-DK" smtClean="0"/>
              <a:pPr/>
              <a:t>27-07-2018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29B04F-0B5A-40D3-A935-EB3FFC62B50D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7526709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55C49-6C04-4269-8B98-8B761E474E8A}" type="datetimeFigureOut">
              <a:rPr lang="da-DK" smtClean="0"/>
              <a:pPr/>
              <a:t>27-07-2018</a:t>
            </a:fld>
            <a:endParaRPr lang="da-D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29B04F-0B5A-40D3-A935-EB3FFC62B50D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9044832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55C49-6C04-4269-8B98-8B761E474E8A}" type="datetimeFigureOut">
              <a:rPr lang="da-DK" smtClean="0"/>
              <a:pPr/>
              <a:t>27-07-2018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29B04F-0B5A-40D3-A935-EB3FFC62B50D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9582149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55C49-6C04-4269-8B98-8B761E474E8A}" type="datetimeFigureOut">
              <a:rPr lang="da-DK" smtClean="0"/>
              <a:pPr/>
              <a:t>27-07-2018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F29B04F-0B5A-40D3-A935-EB3FFC62B50D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1379499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155C49-6C04-4269-8B98-8B761E474E8A}" type="datetimeFigureOut">
              <a:rPr lang="da-DK" smtClean="0"/>
              <a:pPr/>
              <a:t>27-07-2018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CF29B04F-0B5A-40D3-A935-EB3FFC62B50D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2319385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  <p:sldLayoutId id="2147483737" r:id="rId12"/>
    <p:sldLayoutId id="2147483738" r:id="rId13"/>
    <p:sldLayoutId id="2147483739" r:id="rId14"/>
    <p:sldLayoutId id="2147483740" r:id="rId15"/>
    <p:sldLayoutId id="2147483741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file:///D:\OneDrive%20-%204D%20AS\Teams%20filer\PowerPoint%20Udvidet\PowerPoint%20Udvidet%20kursusfiler\Billeder%20og%20Multimediefiler\L&#248;n.xlsx" TargetMode="Externa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file:///D:\OneDrive%20-%204D%20AS\Teams%20filer\PowerPoint%20Udvidet\PowerPoint%20Udvidet%20kursusfiler\Billeder%20og%20Multimediefiler\L&#248;n.xlsx" TargetMode="Externa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4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file:///D:\OneDrive%20-%204D%20AS\Teams%20filer\PowerPoint%20Udvidet\PowerPoint%20Udvidet%20kursusfiler\Billeder%20og%20Multimediefiler\L&#248;n.xlsx!L&#248;noversigt!R2C1:R7C4" TargetMode="Externa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5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/>
              <a:t>Indsætning af objekter</a:t>
            </a:r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/>
              <a:t>Integreret / Sammenkædet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/>
              <a:t>Opret tomt Excel-regnearks objekt</a:t>
            </a:r>
          </a:p>
        </p:txBody>
      </p:sp>
      <p:graphicFrame>
        <p:nvGraphicFramePr>
          <p:cNvPr id="3" name="Objekt 2"/>
          <p:cNvGraphicFramePr>
            <a:graphicFrameLocks noChangeAspect="1"/>
          </p:cNvGraphicFramePr>
          <p:nvPr/>
        </p:nvGraphicFramePr>
        <p:xfrm>
          <a:off x="3043239" y="1423989"/>
          <a:ext cx="6105525" cy="4010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Regneark" r:id="rId3" imgW="6105446" imgH="4010020" progId="Excel.Sheet.12">
                  <p:embed/>
                </p:oleObj>
              </mc:Choice>
              <mc:Fallback>
                <p:oleObj name="Regneark" r:id="rId3" imgW="6105446" imgH="4010020" progId="Excel.Shee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3239" y="1423989"/>
                        <a:ext cx="6105525" cy="4010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/>
              <a:t>Opret integreret objekt fra filen </a:t>
            </a:r>
            <a:r>
              <a:rPr lang="da-DK" b="1"/>
              <a:t>Løn.xlsx</a:t>
            </a:r>
          </a:p>
        </p:txBody>
      </p:sp>
      <p:graphicFrame>
        <p:nvGraphicFramePr>
          <p:cNvPr id="3" name="Objekt 2"/>
          <p:cNvGraphicFramePr>
            <a:graphicFrameLocks noChangeAspect="1"/>
          </p:cNvGraphicFramePr>
          <p:nvPr/>
        </p:nvGraphicFramePr>
        <p:xfrm>
          <a:off x="3233739" y="2057400"/>
          <a:ext cx="5724525" cy="274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Regneark" r:id="rId3" imgW="5724487" imgH="2743362" progId="Excel.Sheet.12">
                  <p:embed/>
                </p:oleObj>
              </mc:Choice>
              <mc:Fallback>
                <p:oleObj name="Regneark" r:id="rId3" imgW="5724487" imgH="2743362" progId="Excel.Shee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3739" y="2057400"/>
                        <a:ext cx="5724525" cy="2743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/>
              <a:t>Opret sammenkædet objekt fra filen </a:t>
            </a:r>
            <a:r>
              <a:rPr lang="da-DK" b="1"/>
              <a:t>Løn.xlsx</a:t>
            </a:r>
          </a:p>
        </p:txBody>
      </p:sp>
      <p:graphicFrame>
        <p:nvGraphicFramePr>
          <p:cNvPr id="3" name="Objek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6119407"/>
              </p:ext>
            </p:extLst>
          </p:nvPr>
        </p:nvGraphicFramePr>
        <p:xfrm>
          <a:off x="3154364" y="2103439"/>
          <a:ext cx="5883275" cy="2651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Worksheet" r:id="rId3" imgW="5882693" imgH="2651713" progId="Excel.Sheet.12">
                  <p:link updateAutomatic="1"/>
                </p:oleObj>
              </mc:Choice>
              <mc:Fallback>
                <p:oleObj name="Worksheet" r:id="rId3" imgW="5882693" imgH="2651713" progId="Excel.Sheet.12">
                  <p:link updateAutomatic="1"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54364" y="2103439"/>
                        <a:ext cx="5883275" cy="2651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/>
              <a:t>Opret sammenkædet objekt fra filen </a:t>
            </a:r>
            <a:r>
              <a:rPr lang="da-DK" b="1"/>
              <a:t>Løn.xlsx </a:t>
            </a:r>
            <a:r>
              <a:rPr lang="da-DK"/>
              <a:t>som</a:t>
            </a:r>
            <a:r>
              <a:rPr lang="da-DK" b="1"/>
              <a:t> ikon</a:t>
            </a:r>
          </a:p>
        </p:txBody>
      </p:sp>
      <p:graphicFrame>
        <p:nvGraphicFramePr>
          <p:cNvPr id="4" name="Objek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6644751"/>
              </p:ext>
            </p:extLst>
          </p:nvPr>
        </p:nvGraphicFramePr>
        <p:xfrm>
          <a:off x="5638800" y="3043239"/>
          <a:ext cx="914400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2" name="Worksheet" showAsIcon="1" r:id="rId3" imgW="914400" imgH="771480" progId="Excel.Sheet.12">
                  <p:link updateAutomatic="1"/>
                </p:oleObj>
              </mc:Choice>
              <mc:Fallback>
                <p:oleObj name="Worksheet" showAsIcon="1" r:id="rId3" imgW="914400" imgH="771480" progId="Excel.Sheet.12">
                  <p:link updateAutomatic="1"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38800" y="3043239"/>
                        <a:ext cx="914400" cy="771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/>
              <a:t>Opret sammenkædet objekt fra filen </a:t>
            </a:r>
            <a:r>
              <a:rPr lang="da-DK" b="1"/>
              <a:t>Løn.xlsx</a:t>
            </a:r>
            <a:r>
              <a:rPr lang="da-DK"/>
              <a:t> fra området </a:t>
            </a:r>
            <a:r>
              <a:rPr lang="da-DK" b="1"/>
              <a:t>A2:D7</a:t>
            </a:r>
          </a:p>
        </p:txBody>
      </p:sp>
      <p:graphicFrame>
        <p:nvGraphicFramePr>
          <p:cNvPr id="7171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4977089"/>
              </p:ext>
            </p:extLst>
          </p:nvPr>
        </p:nvGraphicFramePr>
        <p:xfrm>
          <a:off x="4286250" y="2876550"/>
          <a:ext cx="3619500" cy="1104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4" name="Worksheet" r:id="rId3" imgW="3619434" imgH="1105057" progId="Excel.Sheet.12">
                  <p:link updateAutomatic="1"/>
                </p:oleObj>
              </mc:Choice>
              <mc:Fallback>
                <p:oleObj name="Worksheet" r:id="rId3" imgW="3619434" imgH="1105057" progId="Excel.Sheet.12">
                  <p:link updateAutomatic="1"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6250" y="2876550"/>
                        <a:ext cx="3619500" cy="1104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952596" y="57148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da-DK"/>
              <a:t>Opret integreret objekt fra filen </a:t>
            </a:r>
            <a:r>
              <a:rPr lang="da-DK" b="1"/>
              <a:t>Løn.xlsx</a:t>
            </a:r>
            <a:r>
              <a:rPr lang="da-DK"/>
              <a:t> fra området </a:t>
            </a:r>
            <a:r>
              <a:rPr lang="da-DK" b="1"/>
              <a:t>A2:D7</a:t>
            </a:r>
            <a:r>
              <a:rPr lang="da-DK"/>
              <a:t>.</a:t>
            </a:r>
            <a:r>
              <a:rPr lang="da-DK" b="1"/>
              <a:t> </a:t>
            </a:r>
            <a:r>
              <a:rPr lang="da-DK"/>
              <a:t>Indsættes</a:t>
            </a:r>
            <a:r>
              <a:rPr lang="da-DK" b="1"/>
              <a:t> </a:t>
            </a:r>
            <a:r>
              <a:rPr lang="da-DK"/>
              <a:t>som</a:t>
            </a:r>
            <a:r>
              <a:rPr lang="da-DK" b="1"/>
              <a:t> Enhedsafhængig bitmap</a:t>
            </a:r>
          </a:p>
        </p:txBody>
      </p:sp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33875" y="2852739"/>
            <a:ext cx="3524250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8" ma:contentTypeDescription="Opret et nyt dokument." ma:contentTypeScope="" ma:versionID="d9776da0742165c2ca35396858c59fb1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aec171d458f1f481f2fb5df4dc01c449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263CD97-19C2-44D5-A66E-87B76B6AE922}">
  <ds:schemaRefs>
    <ds:schemaRef ds:uri="http://purl.org/dc/terms/"/>
    <ds:schemaRef ds:uri="http://www.w3.org/XML/1998/namespace"/>
    <ds:schemaRef ds:uri="http://purl.org/dc/elements/1.1/"/>
    <ds:schemaRef ds:uri="http://schemas.microsoft.com/office/2006/documentManagement/types"/>
    <ds:schemaRef ds:uri="ea42722d-5f09-4047-92fd-fc0cc5ccbc5d"/>
    <ds:schemaRef ds:uri="http://schemas.openxmlformats.org/package/2006/metadata/core-properties"/>
    <ds:schemaRef ds:uri="http://schemas.microsoft.com/office/2006/metadata/properties"/>
    <ds:schemaRef ds:uri="http://schemas.microsoft.com/office/infopath/2007/PartnerControl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03F4DD52-1827-4B01-9149-1403A9F5051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6AFBEE3-A5B9-472B-8305-6040ACB34E60}"/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236</TotalTime>
  <Words>67</Words>
  <Application>Microsoft Office PowerPoint</Application>
  <PresentationFormat>Widescreen</PresentationFormat>
  <Paragraphs>8</Paragraphs>
  <Slides>7</Slides>
  <Notes>0</Notes>
  <HiddenSlides>0</HiddenSlides>
  <MMClips>0</MMClips>
  <ScaleCrop>false</ScaleCrop>
  <HeadingPairs>
    <vt:vector size="10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Links</vt:lpstr>
      </vt:variant>
      <vt:variant>
        <vt:i4>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5" baseType="lpstr">
      <vt:lpstr>Arial</vt:lpstr>
      <vt:lpstr>Century Gothic</vt:lpstr>
      <vt:lpstr>Wingdings 3</vt:lpstr>
      <vt:lpstr>Wisp</vt:lpstr>
      <vt:lpstr>D:\OneDrive - 4D AS\Teams filer\PowerPoint Udvidet\PowerPoint Udvidet kursusfiler\Billeder og Multimediefiler\Løn.xlsx</vt:lpstr>
      <vt:lpstr>D:\OneDrive - 4D AS\Teams filer\PowerPoint Udvidet\PowerPoint Udvidet kursusfiler\Billeder og Multimediefiler\Løn.xlsx</vt:lpstr>
      <vt:lpstr>D:\OneDrive - 4D AS\Teams filer\PowerPoint Udvidet\PowerPoint Udvidet kursusfiler\Billeder og Multimediefiler\Løn.xlsx!Lønoversigt!R2C1:R7C4</vt:lpstr>
      <vt:lpstr>Regneark</vt:lpstr>
      <vt:lpstr>Indsætning af objekter</vt:lpstr>
      <vt:lpstr>Opret tomt Excel-regnearks objekt</vt:lpstr>
      <vt:lpstr>Opret integreret objekt fra filen Løn.xlsx</vt:lpstr>
      <vt:lpstr>Opret sammenkædet objekt fra filen Løn.xlsx</vt:lpstr>
      <vt:lpstr>Opret sammenkædet objekt fra filen Løn.xlsx som ikon</vt:lpstr>
      <vt:lpstr>Opret sammenkædet objekt fra filen Løn.xlsx fra området A2:D7</vt:lpstr>
      <vt:lpstr>Opret integreret objekt fra filen Løn.xlsx fra området A2:D7. Indsættes som Enhedsafhængig bitmap</vt:lpstr>
    </vt:vector>
  </TitlesOfParts>
  <Company>4D Konsulenterne A/S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Dias nummer 1</dc:title>
  <dc:creator>ac</dc:creator>
  <cp:lastModifiedBy>Hans Hoffmann</cp:lastModifiedBy>
  <cp:revision>21</cp:revision>
  <dcterms:created xsi:type="dcterms:W3CDTF">2007-07-04T07:29:59Z</dcterms:created>
  <dcterms:modified xsi:type="dcterms:W3CDTF">2018-07-27T09:49:58Z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</Properties>
</file>