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4"/>
  </p:sldMasterIdLst>
  <p:notesMasterIdLst>
    <p:notesMasterId r:id="rId11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00" autoAdjust="0"/>
    <p:restoredTop sz="86383" autoAdjust="0"/>
  </p:normalViewPr>
  <p:slideViewPr>
    <p:cSldViewPr>
      <p:cViewPr varScale="1">
        <p:scale>
          <a:sx n="71" d="100"/>
          <a:sy n="71" d="100"/>
        </p:scale>
        <p:origin x="907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68EDC7-D939-4AD9-9D17-0EC147C95147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AE13E-AF4E-40B5-A6E0-5164F92D3FBB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59151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/>
              <a:t>Da VideoBuster er i kraftig vækst, er det med glæde at jeg kan informere om følgende job opslag! 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66201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da-DK"/>
              <a:t>Vi vil formodentlig</a:t>
            </a:r>
            <a:r>
              <a:rPr lang="da-DK" baseline="0"/>
              <a:t> have behov for, at ansætte 3 ekstra salgsassistenter til 1. kvartal næste år.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44188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/>
              <a:t>De butiksansvarlige vil blive tilbudt ekstra</a:t>
            </a:r>
            <a:r>
              <a:rPr lang="da-DK" baseline="0"/>
              <a:t> pensionsordning på 5%.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56434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baseline="0"/>
              <a:t>Salgsassisternene påregne noget overarbejde i ferieperioder og ved højtider.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59601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/>
              <a:t>Der vil kunne vælges en firmabil til en værdi af maks kr. 300.000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027303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/>
              <a:t>Der vil kunne vælges en firmabil til en værdi af maks kr. 300.000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85170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16137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04607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83861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208241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71006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606726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373427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45255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86039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38117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89810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69306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04090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23956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79091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13081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D5EB4-AD01-4FF5-AE70-B5AECDFFD6C7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DD57B2F-691E-4FAA-AEF7-535FF3B403AE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50915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/>
              <a:t>Jobopslag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4. Kvartal 2010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Følgende stillinger skal opslås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Butiksansvarlige 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  <a:p>
            <a:r>
              <a:rPr lang="da-DK" dirty="0"/>
              <a:t>7 Salgsassistenter </a:t>
            </a:r>
          </a:p>
          <a:p>
            <a:pPr lvl="1"/>
            <a:r>
              <a:rPr lang="da-DK" dirty="0"/>
              <a:t>Butik i Bogense</a:t>
            </a:r>
          </a:p>
          <a:p>
            <a:pPr lvl="1"/>
            <a:r>
              <a:rPr lang="da-DK" dirty="0"/>
              <a:t>Butik i Odense</a:t>
            </a:r>
          </a:p>
          <a:p>
            <a:pPr lvl="1"/>
            <a:r>
              <a:rPr lang="da-DK" dirty="0"/>
              <a:t>Butik i Middelfart</a:t>
            </a:r>
          </a:p>
          <a:p>
            <a:r>
              <a:rPr lang="da-DK" dirty="0"/>
              <a:t>Marketingskoordinator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Butiksansvarlige for Jylland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Besøge VideoBusters butikker</a:t>
            </a:r>
          </a:p>
          <a:p>
            <a:pPr lvl="1"/>
            <a:r>
              <a:rPr lang="da-DK"/>
              <a:t>Jylland</a:t>
            </a:r>
          </a:p>
          <a:p>
            <a:pPr lvl="1"/>
            <a:r>
              <a:rPr lang="da-DK"/>
              <a:t>Fyn</a:t>
            </a:r>
          </a:p>
          <a:p>
            <a:r>
              <a:rPr lang="da-DK"/>
              <a:t>Afholde medarbejdersamtaler</a:t>
            </a:r>
          </a:p>
          <a:p>
            <a:r>
              <a:rPr lang="da-DK"/>
              <a:t>Kontrollere butiksindretning</a:t>
            </a:r>
          </a:p>
          <a:p>
            <a:r>
              <a:rPr lang="da-DK"/>
              <a:t>Kontrollere varelager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Salgsassistenter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Betjene kunder</a:t>
            </a:r>
          </a:p>
          <a:p>
            <a:r>
              <a:rPr lang="da-DK" dirty="0"/>
              <a:t>Sætte film på hylder</a:t>
            </a:r>
          </a:p>
          <a:p>
            <a:r>
              <a:rPr lang="da-DK" dirty="0"/>
              <a:t>Kontrollere beholdningen af film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Marketingkoordinator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Ansvarlig for markedsføring	</a:t>
            </a:r>
          </a:p>
          <a:p>
            <a:r>
              <a:rPr lang="da-DK" dirty="0"/>
              <a:t>Attraktiv løn</a:t>
            </a:r>
          </a:p>
          <a:p>
            <a:r>
              <a:rPr lang="da-DK" dirty="0"/>
              <a:t>Firmabil</a:t>
            </a:r>
          </a:p>
          <a:p>
            <a:pPr lvl="1"/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Ansættelsesprocedure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Ansøgninger modtages</a:t>
            </a:r>
          </a:p>
          <a:p>
            <a:r>
              <a:rPr lang="da-DK" dirty="0"/>
              <a:t>Gennemlæsning og svar</a:t>
            </a:r>
          </a:p>
          <a:p>
            <a:r>
              <a:rPr lang="da-DK" dirty="0"/>
              <a:t>Samtaler – 1. runde</a:t>
            </a:r>
          </a:p>
          <a:p>
            <a:r>
              <a:rPr lang="da-DK" dirty="0"/>
              <a:t>Udvælgelse</a:t>
            </a:r>
          </a:p>
          <a:p>
            <a:r>
              <a:rPr lang="da-DK" dirty="0"/>
              <a:t>Samtaler – 2. runde</a:t>
            </a:r>
          </a:p>
          <a:p>
            <a:r>
              <a:rPr lang="da-DK" dirty="0"/>
              <a:t>Kontrakt</a:t>
            </a:r>
          </a:p>
        </p:txBody>
      </p:sp>
    </p:spTree>
    <p:extLst>
      <p:ext uri="{BB962C8B-B14F-4D97-AF65-F5344CB8AC3E}">
        <p14:creationId xmlns:p14="http://schemas.microsoft.com/office/powerpoint/2010/main" val="3344562242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B7798CD-BF5C-4254-B0AC-568037C54C3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A9162B7-DD32-4AC2-B91C-3F22C6D2419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F9F894-A8C8-4EA7-9467-DD8A20933498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205</TotalTime>
  <Words>164</Words>
  <Application>Microsoft Office PowerPoint</Application>
  <PresentationFormat>Widescreen</PresentationFormat>
  <Paragraphs>45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Wingdings 3</vt:lpstr>
      <vt:lpstr>Wisp</vt:lpstr>
      <vt:lpstr>Jobopslag</vt:lpstr>
      <vt:lpstr>Følgende stillinger skal opslås</vt:lpstr>
      <vt:lpstr>Butiksansvarlige for Jylland</vt:lpstr>
      <vt:lpstr>Salgsassistenter</vt:lpstr>
      <vt:lpstr>Marketingkoordinator</vt:lpstr>
      <vt:lpstr>Ansættelsesprocedure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Hans Hoffmann</cp:lastModifiedBy>
  <cp:revision>23</cp:revision>
  <dcterms:created xsi:type="dcterms:W3CDTF">2007-06-12T08:13:55Z</dcterms:created>
  <dcterms:modified xsi:type="dcterms:W3CDTF">2018-07-27T09:36:27Z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