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70" r:id="rId5"/>
    <p:sldId id="257" r:id="rId6"/>
    <p:sldId id="274" r:id="rId7"/>
    <p:sldId id="273" r:id="rId8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268" autoAdjust="0"/>
  </p:normalViewPr>
  <p:slideViewPr>
    <p:cSldViewPr snapToGrid="0">
      <p:cViewPr varScale="1">
        <p:scale>
          <a:sx n="79" d="100"/>
          <a:sy n="79" d="100"/>
        </p:scale>
        <p:origin x="773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image" Target="../media/image1.jpg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image" Target="../media/image1.jpg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8F404D-483E-4446-B33E-9D969DD75ABD}" type="doc">
      <dgm:prSet loTypeId="urn:microsoft.com/office/officeart/2008/layout/BendingPictureCaptionList" loCatId="pictur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116174EA-3EFA-4809-BBAF-6069C9A7BBD4}">
      <dgm:prSet phldrT="[Tekst]"/>
      <dgm:spPr/>
      <dgm:t>
        <a:bodyPr/>
        <a:lstStyle/>
        <a:p>
          <a:r>
            <a:rPr lang="da-DK" dirty="0"/>
            <a:t>Adm. Direktør Peter</a:t>
          </a:r>
        </a:p>
      </dgm:t>
    </dgm:pt>
    <dgm:pt modelId="{29FF38CE-BA45-4F93-8EAD-4996DDE440D0}" type="parTrans" cxnId="{8B132AE1-8AF5-4CA6-A66A-E7A31DE6BEF6}">
      <dgm:prSet/>
      <dgm:spPr/>
      <dgm:t>
        <a:bodyPr/>
        <a:lstStyle/>
        <a:p>
          <a:endParaRPr lang="da-DK"/>
        </a:p>
      </dgm:t>
    </dgm:pt>
    <dgm:pt modelId="{17754653-ECE9-4441-9E56-0222DE880308}" type="sibTrans" cxnId="{8B132AE1-8AF5-4CA6-A66A-E7A31DE6BEF6}">
      <dgm:prSet/>
      <dgm:spPr/>
      <dgm:t>
        <a:bodyPr/>
        <a:lstStyle/>
        <a:p>
          <a:endParaRPr lang="da-DK"/>
        </a:p>
      </dgm:t>
    </dgm:pt>
    <dgm:pt modelId="{A0B8E75B-420C-4139-8A88-1EA0967FCC28}">
      <dgm:prSet phldrT="[Tekst]"/>
      <dgm:spPr/>
      <dgm:t>
        <a:bodyPr/>
        <a:lstStyle/>
        <a:p>
          <a:r>
            <a:rPr lang="da-DK" dirty="0"/>
            <a:t>Administrationen</a:t>
          </a:r>
        </a:p>
      </dgm:t>
    </dgm:pt>
    <dgm:pt modelId="{969E112F-DEF2-4365-A5EF-FE20F20BAA7C}" type="parTrans" cxnId="{6F810617-3CC1-4131-87B7-A3852BA70C87}">
      <dgm:prSet/>
      <dgm:spPr/>
      <dgm:t>
        <a:bodyPr/>
        <a:lstStyle/>
        <a:p>
          <a:endParaRPr lang="da-DK"/>
        </a:p>
      </dgm:t>
    </dgm:pt>
    <dgm:pt modelId="{C561CFEA-3467-4557-8D55-444523162459}" type="sibTrans" cxnId="{6F810617-3CC1-4131-87B7-A3852BA70C87}">
      <dgm:prSet/>
      <dgm:spPr/>
      <dgm:t>
        <a:bodyPr/>
        <a:lstStyle/>
        <a:p>
          <a:endParaRPr lang="da-DK"/>
        </a:p>
      </dgm:t>
    </dgm:pt>
    <dgm:pt modelId="{FB8EAD47-45BE-4EE4-A810-A0E4CCFF1FAA}">
      <dgm:prSet phldrT="[Tekst]"/>
      <dgm:spPr/>
      <dgm:t>
        <a:bodyPr/>
        <a:lstStyle/>
        <a:p>
          <a:r>
            <a:rPr lang="da-DK" dirty="0"/>
            <a:t>Salg og marketing</a:t>
          </a:r>
        </a:p>
      </dgm:t>
    </dgm:pt>
    <dgm:pt modelId="{EFEA2977-8ED4-4FE0-832A-3A71DE925BB6}" type="parTrans" cxnId="{E68849C0-1D60-45AC-863F-972D339E211C}">
      <dgm:prSet/>
      <dgm:spPr/>
      <dgm:t>
        <a:bodyPr/>
        <a:lstStyle/>
        <a:p>
          <a:endParaRPr lang="da-DK"/>
        </a:p>
      </dgm:t>
    </dgm:pt>
    <dgm:pt modelId="{85DFC393-8F69-4E47-A4A3-A83DDF80F860}" type="sibTrans" cxnId="{E68849C0-1D60-45AC-863F-972D339E211C}">
      <dgm:prSet/>
      <dgm:spPr/>
      <dgm:t>
        <a:bodyPr/>
        <a:lstStyle/>
        <a:p>
          <a:endParaRPr lang="da-DK"/>
        </a:p>
      </dgm:t>
    </dgm:pt>
    <dgm:pt modelId="{B6783407-1FBE-4143-8DA9-ACCBED4E8DAF}">
      <dgm:prSet/>
      <dgm:spPr/>
      <dgm:t>
        <a:bodyPr/>
        <a:lstStyle/>
        <a:p>
          <a:r>
            <a:rPr lang="da-DK" dirty="0"/>
            <a:t>Økonomi og regnskab</a:t>
          </a:r>
        </a:p>
      </dgm:t>
    </dgm:pt>
    <dgm:pt modelId="{EF1BED25-5D7E-4B65-BCBF-E7757831104D}" type="parTrans" cxnId="{7BB54856-87B3-44D9-B19B-552BBBCB5B73}">
      <dgm:prSet/>
      <dgm:spPr/>
      <dgm:t>
        <a:bodyPr/>
        <a:lstStyle/>
        <a:p>
          <a:endParaRPr lang="da-DK"/>
        </a:p>
      </dgm:t>
    </dgm:pt>
    <dgm:pt modelId="{386E0895-E302-465B-BA50-552FF3DCC935}" type="sibTrans" cxnId="{7BB54856-87B3-44D9-B19B-552BBBCB5B73}">
      <dgm:prSet/>
      <dgm:spPr/>
      <dgm:t>
        <a:bodyPr/>
        <a:lstStyle/>
        <a:p>
          <a:endParaRPr lang="da-DK"/>
        </a:p>
      </dgm:t>
    </dgm:pt>
    <dgm:pt modelId="{B5796142-C011-48A6-94E8-F8D05DEDC5E8}">
      <dgm:prSet/>
      <dgm:spPr/>
      <dgm:t>
        <a:bodyPr/>
        <a:lstStyle/>
        <a:p>
          <a:r>
            <a:rPr lang="da-DK" dirty="0"/>
            <a:t>IT og Web</a:t>
          </a:r>
        </a:p>
      </dgm:t>
    </dgm:pt>
    <dgm:pt modelId="{ED1583B1-D0C2-4564-8818-A34D347D536C}" type="parTrans" cxnId="{EF8B8A09-0F8B-4749-A007-9CD7F1113B7A}">
      <dgm:prSet/>
      <dgm:spPr/>
      <dgm:t>
        <a:bodyPr/>
        <a:lstStyle/>
        <a:p>
          <a:endParaRPr lang="da-DK"/>
        </a:p>
      </dgm:t>
    </dgm:pt>
    <dgm:pt modelId="{FF9F9545-0D8E-4CD6-AD92-774CFE55E61A}" type="sibTrans" cxnId="{EF8B8A09-0F8B-4749-A007-9CD7F1113B7A}">
      <dgm:prSet/>
      <dgm:spPr/>
      <dgm:t>
        <a:bodyPr/>
        <a:lstStyle/>
        <a:p>
          <a:endParaRPr lang="da-DK"/>
        </a:p>
      </dgm:t>
    </dgm:pt>
    <dgm:pt modelId="{1B280589-50D9-41AF-BD81-4DCC02533D3D}">
      <dgm:prSet/>
      <dgm:spPr/>
      <dgm:t>
        <a:bodyPr/>
        <a:lstStyle/>
        <a:p>
          <a:r>
            <a:rPr lang="da-DK" dirty="0"/>
            <a:t>HR-Personale</a:t>
          </a:r>
        </a:p>
      </dgm:t>
    </dgm:pt>
    <dgm:pt modelId="{0AA0C421-60E8-4FE2-B244-AC7A444B979F}" type="parTrans" cxnId="{884FB219-1132-44C4-9112-FF6E339069CB}">
      <dgm:prSet/>
      <dgm:spPr/>
      <dgm:t>
        <a:bodyPr/>
        <a:lstStyle/>
        <a:p>
          <a:endParaRPr lang="da-DK"/>
        </a:p>
      </dgm:t>
    </dgm:pt>
    <dgm:pt modelId="{2221A406-08E8-466E-83CC-29CD4D10AE67}" type="sibTrans" cxnId="{884FB219-1132-44C4-9112-FF6E339069CB}">
      <dgm:prSet/>
      <dgm:spPr/>
      <dgm:t>
        <a:bodyPr/>
        <a:lstStyle/>
        <a:p>
          <a:endParaRPr lang="da-DK"/>
        </a:p>
      </dgm:t>
    </dgm:pt>
    <dgm:pt modelId="{C4611EEE-DF3A-418E-9E6D-7626BB6FFD15}">
      <dgm:prSet/>
      <dgm:spPr/>
      <dgm:t>
        <a:bodyPr/>
        <a:lstStyle/>
        <a:p>
          <a:r>
            <a:rPr lang="da-DK" dirty="0"/>
            <a:t>Distribution og lager</a:t>
          </a:r>
        </a:p>
      </dgm:t>
    </dgm:pt>
    <dgm:pt modelId="{57D4FA8C-A743-4793-91BA-2234E36FA916}" type="parTrans" cxnId="{CD8B4D19-712F-446A-B35D-8432BA1E1FAA}">
      <dgm:prSet/>
      <dgm:spPr/>
      <dgm:t>
        <a:bodyPr/>
        <a:lstStyle/>
        <a:p>
          <a:endParaRPr lang="da-DK"/>
        </a:p>
      </dgm:t>
    </dgm:pt>
    <dgm:pt modelId="{3BEB920F-F83C-4D6B-BBFD-D538741CEDEA}" type="sibTrans" cxnId="{CD8B4D19-712F-446A-B35D-8432BA1E1FAA}">
      <dgm:prSet/>
      <dgm:spPr/>
      <dgm:t>
        <a:bodyPr/>
        <a:lstStyle/>
        <a:p>
          <a:endParaRPr lang="da-DK"/>
        </a:p>
      </dgm:t>
    </dgm:pt>
    <dgm:pt modelId="{9449A6E3-A129-432B-A2B0-D485D38713F0}" type="pres">
      <dgm:prSet presAssocID="{6C8F404D-483E-4446-B33E-9D969DD75ABD}" presName="Name0" presStyleCnt="0">
        <dgm:presLayoutVars>
          <dgm:dir/>
          <dgm:resizeHandles val="exact"/>
        </dgm:presLayoutVars>
      </dgm:prSet>
      <dgm:spPr/>
    </dgm:pt>
    <dgm:pt modelId="{69078321-84F6-445D-BCF3-4426EAF047DD}" type="pres">
      <dgm:prSet presAssocID="{116174EA-3EFA-4809-BBAF-6069C9A7BBD4}" presName="composite" presStyleCnt="0"/>
      <dgm:spPr/>
    </dgm:pt>
    <dgm:pt modelId="{58BA9511-9275-4F31-9286-56A493881906}" type="pres">
      <dgm:prSet presAssocID="{116174EA-3EFA-4809-BBAF-6069C9A7BBD4}" presName="rect1" presStyleLbl="bgImgPlac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4ABCA359-EA2A-4610-BEB3-8F0C213F7330}" type="pres">
      <dgm:prSet presAssocID="{116174EA-3EFA-4809-BBAF-6069C9A7BBD4}" presName="wedgeRectCallout1" presStyleLbl="node1" presStyleIdx="0" presStyleCnt="7">
        <dgm:presLayoutVars>
          <dgm:bulletEnabled val="1"/>
        </dgm:presLayoutVars>
      </dgm:prSet>
      <dgm:spPr/>
    </dgm:pt>
    <dgm:pt modelId="{E0816B6F-B609-439B-814E-2A64DAA0CF12}" type="pres">
      <dgm:prSet presAssocID="{17754653-ECE9-4441-9E56-0222DE880308}" presName="sibTrans" presStyleCnt="0"/>
      <dgm:spPr/>
    </dgm:pt>
    <dgm:pt modelId="{88387256-15F5-4F04-9321-2D3D50F9D721}" type="pres">
      <dgm:prSet presAssocID="{A0B8E75B-420C-4139-8A88-1EA0967FCC28}" presName="composite" presStyleCnt="0"/>
      <dgm:spPr/>
    </dgm:pt>
    <dgm:pt modelId="{A99970A4-4723-4B5B-8EAE-DDC8428016D5}" type="pres">
      <dgm:prSet presAssocID="{A0B8E75B-420C-4139-8A88-1EA0967FCC28}" presName="rect1" presStyleLbl="bgImgPlace1" presStyleIdx="1" presStyleCnt="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A47EE814-AA89-4343-8E40-E1FBC28B868E}" type="pres">
      <dgm:prSet presAssocID="{A0B8E75B-420C-4139-8A88-1EA0967FCC28}" presName="wedgeRectCallout1" presStyleLbl="node1" presStyleIdx="1" presStyleCnt="7">
        <dgm:presLayoutVars>
          <dgm:bulletEnabled val="1"/>
        </dgm:presLayoutVars>
      </dgm:prSet>
      <dgm:spPr/>
    </dgm:pt>
    <dgm:pt modelId="{A2D3F38A-5303-4503-A2A0-7673EC81338A}" type="pres">
      <dgm:prSet presAssocID="{C561CFEA-3467-4557-8D55-444523162459}" presName="sibTrans" presStyleCnt="0"/>
      <dgm:spPr/>
    </dgm:pt>
    <dgm:pt modelId="{A36EB70C-1C94-4852-85B3-7471F769CA1F}" type="pres">
      <dgm:prSet presAssocID="{FB8EAD47-45BE-4EE4-A810-A0E4CCFF1FAA}" presName="composite" presStyleCnt="0"/>
      <dgm:spPr/>
    </dgm:pt>
    <dgm:pt modelId="{A72B8A71-DCC1-4EC9-91AC-6496C465F2F2}" type="pres">
      <dgm:prSet presAssocID="{FB8EAD47-45BE-4EE4-A810-A0E4CCFF1FAA}" presName="rect1" presStyleLbl="bgImgPlace1" presStyleIdx="2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</dgm:spPr>
    </dgm:pt>
    <dgm:pt modelId="{791CA90B-457C-474E-9FE6-A293F8C1A2B6}" type="pres">
      <dgm:prSet presAssocID="{FB8EAD47-45BE-4EE4-A810-A0E4CCFF1FAA}" presName="wedgeRectCallout1" presStyleLbl="node1" presStyleIdx="2" presStyleCnt="7">
        <dgm:presLayoutVars>
          <dgm:bulletEnabled val="1"/>
        </dgm:presLayoutVars>
      </dgm:prSet>
      <dgm:spPr/>
    </dgm:pt>
    <dgm:pt modelId="{897D3C30-6C4E-4F61-AA40-B41B813C0DF1}" type="pres">
      <dgm:prSet presAssocID="{85DFC393-8F69-4E47-A4A3-A83DDF80F860}" presName="sibTrans" presStyleCnt="0"/>
      <dgm:spPr/>
    </dgm:pt>
    <dgm:pt modelId="{AB2D003A-6F40-4378-96E4-69C2F0BC74E2}" type="pres">
      <dgm:prSet presAssocID="{B6783407-1FBE-4143-8DA9-ACCBED4E8DAF}" presName="composite" presStyleCnt="0"/>
      <dgm:spPr/>
    </dgm:pt>
    <dgm:pt modelId="{498398EE-9CF8-4CD6-BCCF-A8444B979069}" type="pres">
      <dgm:prSet presAssocID="{B6783407-1FBE-4143-8DA9-ACCBED4E8DAF}" presName="rect1" presStyleLbl="bgImgPlace1" presStyleIdx="3" presStyleCnt="7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58192DB4-0167-46C2-BC99-5CC3C3203B18}" type="pres">
      <dgm:prSet presAssocID="{B6783407-1FBE-4143-8DA9-ACCBED4E8DAF}" presName="wedgeRectCallout1" presStyleLbl="node1" presStyleIdx="3" presStyleCnt="7">
        <dgm:presLayoutVars>
          <dgm:bulletEnabled val="1"/>
        </dgm:presLayoutVars>
      </dgm:prSet>
      <dgm:spPr/>
    </dgm:pt>
    <dgm:pt modelId="{AB8BB044-125D-42B4-821F-E21316BAB48C}" type="pres">
      <dgm:prSet presAssocID="{386E0895-E302-465B-BA50-552FF3DCC935}" presName="sibTrans" presStyleCnt="0"/>
      <dgm:spPr/>
    </dgm:pt>
    <dgm:pt modelId="{97E68330-99C3-4DB4-B635-2B4C572A3D91}" type="pres">
      <dgm:prSet presAssocID="{B5796142-C011-48A6-94E8-F8D05DEDC5E8}" presName="composite" presStyleCnt="0"/>
      <dgm:spPr/>
    </dgm:pt>
    <dgm:pt modelId="{50D49EEB-A7F8-4B84-B273-EE064BF6D3AB}" type="pres">
      <dgm:prSet presAssocID="{B5796142-C011-48A6-94E8-F8D05DEDC5E8}" presName="rect1" presStyleLbl="bgImgPlace1" presStyleIdx="4" presStyleCnt="7"/>
      <dgm:spPr>
        <a:blipFill>
          <a:blip xmlns:r="http://schemas.openxmlformats.org/officeDocument/2006/relationships" r:embed="rId5"/>
          <a:srcRect/>
          <a:stretch>
            <a:fillRect t="-13000" b="-13000"/>
          </a:stretch>
        </a:blipFill>
      </dgm:spPr>
    </dgm:pt>
    <dgm:pt modelId="{319F92C8-9B9D-4DC2-AE6E-05E1F6AB53A8}" type="pres">
      <dgm:prSet presAssocID="{B5796142-C011-48A6-94E8-F8D05DEDC5E8}" presName="wedgeRectCallout1" presStyleLbl="node1" presStyleIdx="4" presStyleCnt="7">
        <dgm:presLayoutVars>
          <dgm:bulletEnabled val="1"/>
        </dgm:presLayoutVars>
      </dgm:prSet>
      <dgm:spPr/>
    </dgm:pt>
    <dgm:pt modelId="{F6DA0B36-5FD9-46B6-ABB2-2A5112AF113F}" type="pres">
      <dgm:prSet presAssocID="{FF9F9545-0D8E-4CD6-AD92-774CFE55E61A}" presName="sibTrans" presStyleCnt="0"/>
      <dgm:spPr/>
    </dgm:pt>
    <dgm:pt modelId="{C5A70BCF-6CE6-4D70-A87E-AB5ED26FEE59}" type="pres">
      <dgm:prSet presAssocID="{1B280589-50D9-41AF-BD81-4DCC02533D3D}" presName="composite" presStyleCnt="0"/>
      <dgm:spPr/>
    </dgm:pt>
    <dgm:pt modelId="{C4661F78-DD6F-4D90-BA49-6632C88600CD}" type="pres">
      <dgm:prSet presAssocID="{1B280589-50D9-41AF-BD81-4DCC02533D3D}" presName="rect1" presStyleLbl="bgImgPlace1" presStyleIdx="5" presStyleCnt="7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BA40363F-B7FE-46A1-B20D-1BC897977538}" type="pres">
      <dgm:prSet presAssocID="{1B280589-50D9-41AF-BD81-4DCC02533D3D}" presName="wedgeRectCallout1" presStyleLbl="node1" presStyleIdx="5" presStyleCnt="7">
        <dgm:presLayoutVars>
          <dgm:bulletEnabled val="1"/>
        </dgm:presLayoutVars>
      </dgm:prSet>
      <dgm:spPr/>
    </dgm:pt>
    <dgm:pt modelId="{683666E7-95AC-4BAF-A8DD-A81C401AE785}" type="pres">
      <dgm:prSet presAssocID="{2221A406-08E8-466E-83CC-29CD4D10AE67}" presName="sibTrans" presStyleCnt="0"/>
      <dgm:spPr/>
    </dgm:pt>
    <dgm:pt modelId="{D0CFE02D-17AC-4AF1-B456-715CBAB48E02}" type="pres">
      <dgm:prSet presAssocID="{C4611EEE-DF3A-418E-9E6D-7626BB6FFD15}" presName="composite" presStyleCnt="0"/>
      <dgm:spPr/>
    </dgm:pt>
    <dgm:pt modelId="{DA3A8CFD-4A4D-45B3-AA93-E873A403F525}" type="pres">
      <dgm:prSet presAssocID="{C4611EEE-DF3A-418E-9E6D-7626BB6FFD15}" presName="rect1" presStyleLbl="bgImgPlace1" presStyleIdx="6" presStyleCnt="7"/>
      <dgm:spPr>
        <a:blipFill>
          <a:blip xmlns:r="http://schemas.openxmlformats.org/officeDocument/2006/relationships" r:embed="rId7"/>
          <a:srcRect/>
          <a:stretch>
            <a:fillRect l="-3000" r="-3000"/>
          </a:stretch>
        </a:blipFill>
      </dgm:spPr>
    </dgm:pt>
    <dgm:pt modelId="{6D1942B3-DA38-4B4B-863D-79C33870D67C}" type="pres">
      <dgm:prSet presAssocID="{C4611EEE-DF3A-418E-9E6D-7626BB6FFD15}" presName="wedgeRectCallout1" presStyleLbl="node1" presStyleIdx="6" presStyleCnt="7">
        <dgm:presLayoutVars>
          <dgm:bulletEnabled val="1"/>
        </dgm:presLayoutVars>
      </dgm:prSet>
      <dgm:spPr/>
    </dgm:pt>
  </dgm:ptLst>
  <dgm:cxnLst>
    <dgm:cxn modelId="{EF8B8A09-0F8B-4749-A007-9CD7F1113B7A}" srcId="{6C8F404D-483E-4446-B33E-9D969DD75ABD}" destId="{B5796142-C011-48A6-94E8-F8D05DEDC5E8}" srcOrd="4" destOrd="0" parTransId="{ED1583B1-D0C2-4564-8818-A34D347D536C}" sibTransId="{FF9F9545-0D8E-4CD6-AD92-774CFE55E61A}"/>
    <dgm:cxn modelId="{A7449C09-88DD-4D6B-AD20-3E913B453CDC}" type="presOf" srcId="{1B280589-50D9-41AF-BD81-4DCC02533D3D}" destId="{BA40363F-B7FE-46A1-B20D-1BC897977538}" srcOrd="0" destOrd="0" presId="urn:microsoft.com/office/officeart/2008/layout/BendingPictureCaptionList"/>
    <dgm:cxn modelId="{6F810617-3CC1-4131-87B7-A3852BA70C87}" srcId="{6C8F404D-483E-4446-B33E-9D969DD75ABD}" destId="{A0B8E75B-420C-4139-8A88-1EA0967FCC28}" srcOrd="1" destOrd="0" parTransId="{969E112F-DEF2-4365-A5EF-FE20F20BAA7C}" sibTransId="{C561CFEA-3467-4557-8D55-444523162459}"/>
    <dgm:cxn modelId="{CD8B4D19-712F-446A-B35D-8432BA1E1FAA}" srcId="{6C8F404D-483E-4446-B33E-9D969DD75ABD}" destId="{C4611EEE-DF3A-418E-9E6D-7626BB6FFD15}" srcOrd="6" destOrd="0" parTransId="{57D4FA8C-A743-4793-91BA-2234E36FA916}" sibTransId="{3BEB920F-F83C-4D6B-BBFD-D538741CEDEA}"/>
    <dgm:cxn modelId="{884FB219-1132-44C4-9112-FF6E339069CB}" srcId="{6C8F404D-483E-4446-B33E-9D969DD75ABD}" destId="{1B280589-50D9-41AF-BD81-4DCC02533D3D}" srcOrd="5" destOrd="0" parTransId="{0AA0C421-60E8-4FE2-B244-AC7A444B979F}" sibTransId="{2221A406-08E8-466E-83CC-29CD4D10AE67}"/>
    <dgm:cxn modelId="{8D210929-942A-4B4B-8DF7-4C7950D81553}" type="presOf" srcId="{B6783407-1FBE-4143-8DA9-ACCBED4E8DAF}" destId="{58192DB4-0167-46C2-BC99-5CC3C3203B18}" srcOrd="0" destOrd="0" presId="urn:microsoft.com/office/officeart/2008/layout/BendingPictureCaptionList"/>
    <dgm:cxn modelId="{E0637C3B-2D62-4384-AA7B-73BCE06B73D2}" type="presOf" srcId="{C4611EEE-DF3A-418E-9E6D-7626BB6FFD15}" destId="{6D1942B3-DA38-4B4B-863D-79C33870D67C}" srcOrd="0" destOrd="0" presId="urn:microsoft.com/office/officeart/2008/layout/BendingPictureCaptionList"/>
    <dgm:cxn modelId="{647D165F-CE70-4EC5-B2F6-A05E1CCB4682}" type="presOf" srcId="{A0B8E75B-420C-4139-8A88-1EA0967FCC28}" destId="{A47EE814-AA89-4343-8E40-E1FBC28B868E}" srcOrd="0" destOrd="0" presId="urn:microsoft.com/office/officeart/2008/layout/BendingPictureCaptionList"/>
    <dgm:cxn modelId="{7BB54856-87B3-44D9-B19B-552BBBCB5B73}" srcId="{6C8F404D-483E-4446-B33E-9D969DD75ABD}" destId="{B6783407-1FBE-4143-8DA9-ACCBED4E8DAF}" srcOrd="3" destOrd="0" parTransId="{EF1BED25-5D7E-4B65-BCBF-E7757831104D}" sibTransId="{386E0895-E302-465B-BA50-552FF3DCC935}"/>
    <dgm:cxn modelId="{9892D47E-398E-42BB-84DD-60DFDB1176A4}" type="presOf" srcId="{116174EA-3EFA-4809-BBAF-6069C9A7BBD4}" destId="{4ABCA359-EA2A-4610-BEB3-8F0C213F7330}" srcOrd="0" destOrd="0" presId="urn:microsoft.com/office/officeart/2008/layout/BendingPictureCaptionList"/>
    <dgm:cxn modelId="{FB3220B0-D6B7-4390-B6DB-235793EF0B43}" type="presOf" srcId="{FB8EAD47-45BE-4EE4-A810-A0E4CCFF1FAA}" destId="{791CA90B-457C-474E-9FE6-A293F8C1A2B6}" srcOrd="0" destOrd="0" presId="urn:microsoft.com/office/officeart/2008/layout/BendingPictureCaptionList"/>
    <dgm:cxn modelId="{CEE165B0-1BEE-45F7-93A7-22291FCC1664}" type="presOf" srcId="{6C8F404D-483E-4446-B33E-9D969DD75ABD}" destId="{9449A6E3-A129-432B-A2B0-D485D38713F0}" srcOrd="0" destOrd="0" presId="urn:microsoft.com/office/officeart/2008/layout/BendingPictureCaptionList"/>
    <dgm:cxn modelId="{E68849C0-1D60-45AC-863F-972D339E211C}" srcId="{6C8F404D-483E-4446-B33E-9D969DD75ABD}" destId="{FB8EAD47-45BE-4EE4-A810-A0E4CCFF1FAA}" srcOrd="2" destOrd="0" parTransId="{EFEA2977-8ED4-4FE0-832A-3A71DE925BB6}" sibTransId="{85DFC393-8F69-4E47-A4A3-A83DDF80F860}"/>
    <dgm:cxn modelId="{D3C951CF-B277-45F1-B7B3-B2689B0250D7}" type="presOf" srcId="{B5796142-C011-48A6-94E8-F8D05DEDC5E8}" destId="{319F92C8-9B9D-4DC2-AE6E-05E1F6AB53A8}" srcOrd="0" destOrd="0" presId="urn:microsoft.com/office/officeart/2008/layout/BendingPictureCaptionList"/>
    <dgm:cxn modelId="{8B132AE1-8AF5-4CA6-A66A-E7A31DE6BEF6}" srcId="{6C8F404D-483E-4446-B33E-9D969DD75ABD}" destId="{116174EA-3EFA-4809-BBAF-6069C9A7BBD4}" srcOrd="0" destOrd="0" parTransId="{29FF38CE-BA45-4F93-8EAD-4996DDE440D0}" sibTransId="{17754653-ECE9-4441-9E56-0222DE880308}"/>
    <dgm:cxn modelId="{41AAFCAC-2342-4EF1-9938-4847E3AAAB76}" type="presParOf" srcId="{9449A6E3-A129-432B-A2B0-D485D38713F0}" destId="{69078321-84F6-445D-BCF3-4426EAF047DD}" srcOrd="0" destOrd="0" presId="urn:microsoft.com/office/officeart/2008/layout/BendingPictureCaptionList"/>
    <dgm:cxn modelId="{65DFD40A-A83E-460D-AE14-4BAD976F8D20}" type="presParOf" srcId="{69078321-84F6-445D-BCF3-4426EAF047DD}" destId="{58BA9511-9275-4F31-9286-56A493881906}" srcOrd="0" destOrd="0" presId="urn:microsoft.com/office/officeart/2008/layout/BendingPictureCaptionList"/>
    <dgm:cxn modelId="{ECE6E0C8-1FCD-49E2-8048-26B75571194C}" type="presParOf" srcId="{69078321-84F6-445D-BCF3-4426EAF047DD}" destId="{4ABCA359-EA2A-4610-BEB3-8F0C213F7330}" srcOrd="1" destOrd="0" presId="urn:microsoft.com/office/officeart/2008/layout/BendingPictureCaptionList"/>
    <dgm:cxn modelId="{96D0CC2E-3FAB-4486-A3D7-DA79E89F556D}" type="presParOf" srcId="{9449A6E3-A129-432B-A2B0-D485D38713F0}" destId="{E0816B6F-B609-439B-814E-2A64DAA0CF12}" srcOrd="1" destOrd="0" presId="urn:microsoft.com/office/officeart/2008/layout/BendingPictureCaptionList"/>
    <dgm:cxn modelId="{703B110F-EAD6-45B8-835F-330914479220}" type="presParOf" srcId="{9449A6E3-A129-432B-A2B0-D485D38713F0}" destId="{88387256-15F5-4F04-9321-2D3D50F9D721}" srcOrd="2" destOrd="0" presId="urn:microsoft.com/office/officeart/2008/layout/BendingPictureCaptionList"/>
    <dgm:cxn modelId="{8B2128DD-19A8-4D23-BDD2-0B597BDAB613}" type="presParOf" srcId="{88387256-15F5-4F04-9321-2D3D50F9D721}" destId="{A99970A4-4723-4B5B-8EAE-DDC8428016D5}" srcOrd="0" destOrd="0" presId="urn:microsoft.com/office/officeart/2008/layout/BendingPictureCaptionList"/>
    <dgm:cxn modelId="{25FDB684-5BA2-46BA-B58A-F8D5772A609B}" type="presParOf" srcId="{88387256-15F5-4F04-9321-2D3D50F9D721}" destId="{A47EE814-AA89-4343-8E40-E1FBC28B868E}" srcOrd="1" destOrd="0" presId="urn:microsoft.com/office/officeart/2008/layout/BendingPictureCaptionList"/>
    <dgm:cxn modelId="{4FD6161B-E95F-4401-B8F1-707EB0BDCC76}" type="presParOf" srcId="{9449A6E3-A129-432B-A2B0-D485D38713F0}" destId="{A2D3F38A-5303-4503-A2A0-7673EC81338A}" srcOrd="3" destOrd="0" presId="urn:microsoft.com/office/officeart/2008/layout/BendingPictureCaptionList"/>
    <dgm:cxn modelId="{8346EFD9-18E5-4BD9-B8B6-076BBA4FB295}" type="presParOf" srcId="{9449A6E3-A129-432B-A2B0-D485D38713F0}" destId="{A36EB70C-1C94-4852-85B3-7471F769CA1F}" srcOrd="4" destOrd="0" presId="urn:microsoft.com/office/officeart/2008/layout/BendingPictureCaptionList"/>
    <dgm:cxn modelId="{0848CE6B-E2D1-4E3D-AC94-55BC7775ED2D}" type="presParOf" srcId="{A36EB70C-1C94-4852-85B3-7471F769CA1F}" destId="{A72B8A71-DCC1-4EC9-91AC-6496C465F2F2}" srcOrd="0" destOrd="0" presId="urn:microsoft.com/office/officeart/2008/layout/BendingPictureCaptionList"/>
    <dgm:cxn modelId="{5ABF4006-5874-467C-A036-4235842396CD}" type="presParOf" srcId="{A36EB70C-1C94-4852-85B3-7471F769CA1F}" destId="{791CA90B-457C-474E-9FE6-A293F8C1A2B6}" srcOrd="1" destOrd="0" presId="urn:microsoft.com/office/officeart/2008/layout/BendingPictureCaptionList"/>
    <dgm:cxn modelId="{4D8B0D7A-A272-436F-8085-C2A28D2AFCDD}" type="presParOf" srcId="{9449A6E3-A129-432B-A2B0-D485D38713F0}" destId="{897D3C30-6C4E-4F61-AA40-B41B813C0DF1}" srcOrd="5" destOrd="0" presId="urn:microsoft.com/office/officeart/2008/layout/BendingPictureCaptionList"/>
    <dgm:cxn modelId="{E18DCC6A-7E86-45E0-90EF-F82302218ECC}" type="presParOf" srcId="{9449A6E3-A129-432B-A2B0-D485D38713F0}" destId="{AB2D003A-6F40-4378-96E4-69C2F0BC74E2}" srcOrd="6" destOrd="0" presId="urn:microsoft.com/office/officeart/2008/layout/BendingPictureCaptionList"/>
    <dgm:cxn modelId="{87094A59-4B4F-4758-AACA-84CE7DD62831}" type="presParOf" srcId="{AB2D003A-6F40-4378-96E4-69C2F0BC74E2}" destId="{498398EE-9CF8-4CD6-BCCF-A8444B979069}" srcOrd="0" destOrd="0" presId="urn:microsoft.com/office/officeart/2008/layout/BendingPictureCaptionList"/>
    <dgm:cxn modelId="{01ECC857-A500-495A-8EE2-DBD8720BDDDA}" type="presParOf" srcId="{AB2D003A-6F40-4378-96E4-69C2F0BC74E2}" destId="{58192DB4-0167-46C2-BC99-5CC3C3203B18}" srcOrd="1" destOrd="0" presId="urn:microsoft.com/office/officeart/2008/layout/BendingPictureCaptionList"/>
    <dgm:cxn modelId="{F8D404A7-3350-4B85-B7F1-46305AE46AD5}" type="presParOf" srcId="{9449A6E3-A129-432B-A2B0-D485D38713F0}" destId="{AB8BB044-125D-42B4-821F-E21316BAB48C}" srcOrd="7" destOrd="0" presId="urn:microsoft.com/office/officeart/2008/layout/BendingPictureCaptionList"/>
    <dgm:cxn modelId="{DAABA7AD-0E25-4C88-BBBA-F8006E9F08F6}" type="presParOf" srcId="{9449A6E3-A129-432B-A2B0-D485D38713F0}" destId="{97E68330-99C3-4DB4-B635-2B4C572A3D91}" srcOrd="8" destOrd="0" presId="urn:microsoft.com/office/officeart/2008/layout/BendingPictureCaptionList"/>
    <dgm:cxn modelId="{714F4982-0C05-44DE-8557-37025B78509F}" type="presParOf" srcId="{97E68330-99C3-4DB4-B635-2B4C572A3D91}" destId="{50D49EEB-A7F8-4B84-B273-EE064BF6D3AB}" srcOrd="0" destOrd="0" presId="urn:microsoft.com/office/officeart/2008/layout/BendingPictureCaptionList"/>
    <dgm:cxn modelId="{2249429E-A395-46C0-A257-65DD23872EAE}" type="presParOf" srcId="{97E68330-99C3-4DB4-B635-2B4C572A3D91}" destId="{319F92C8-9B9D-4DC2-AE6E-05E1F6AB53A8}" srcOrd="1" destOrd="0" presId="urn:microsoft.com/office/officeart/2008/layout/BendingPictureCaptionList"/>
    <dgm:cxn modelId="{09D6AD01-2EA6-4A59-8CB6-01CA953F72AC}" type="presParOf" srcId="{9449A6E3-A129-432B-A2B0-D485D38713F0}" destId="{F6DA0B36-5FD9-46B6-ABB2-2A5112AF113F}" srcOrd="9" destOrd="0" presId="urn:microsoft.com/office/officeart/2008/layout/BendingPictureCaptionList"/>
    <dgm:cxn modelId="{BCFE8978-A1B4-4E31-813C-AB359B1FE637}" type="presParOf" srcId="{9449A6E3-A129-432B-A2B0-D485D38713F0}" destId="{C5A70BCF-6CE6-4D70-A87E-AB5ED26FEE59}" srcOrd="10" destOrd="0" presId="urn:microsoft.com/office/officeart/2008/layout/BendingPictureCaptionList"/>
    <dgm:cxn modelId="{956FBF24-5658-431A-B6A4-5717DD8ADCB4}" type="presParOf" srcId="{C5A70BCF-6CE6-4D70-A87E-AB5ED26FEE59}" destId="{C4661F78-DD6F-4D90-BA49-6632C88600CD}" srcOrd="0" destOrd="0" presId="urn:microsoft.com/office/officeart/2008/layout/BendingPictureCaptionList"/>
    <dgm:cxn modelId="{754A8BC9-08DB-4E2B-9C2F-3AAA91CC3497}" type="presParOf" srcId="{C5A70BCF-6CE6-4D70-A87E-AB5ED26FEE59}" destId="{BA40363F-B7FE-46A1-B20D-1BC897977538}" srcOrd="1" destOrd="0" presId="urn:microsoft.com/office/officeart/2008/layout/BendingPictureCaptionList"/>
    <dgm:cxn modelId="{73F89059-E84B-40C5-B527-8907D2BD9892}" type="presParOf" srcId="{9449A6E3-A129-432B-A2B0-D485D38713F0}" destId="{683666E7-95AC-4BAF-A8DD-A81C401AE785}" srcOrd="11" destOrd="0" presId="urn:microsoft.com/office/officeart/2008/layout/BendingPictureCaptionList"/>
    <dgm:cxn modelId="{4709D05A-DBE6-433D-984B-2376F6B1E9FB}" type="presParOf" srcId="{9449A6E3-A129-432B-A2B0-D485D38713F0}" destId="{D0CFE02D-17AC-4AF1-B456-715CBAB48E02}" srcOrd="12" destOrd="0" presId="urn:microsoft.com/office/officeart/2008/layout/BendingPictureCaptionList"/>
    <dgm:cxn modelId="{E6F6C25A-3E37-42B2-B55B-0DB0EEDC1C1D}" type="presParOf" srcId="{D0CFE02D-17AC-4AF1-B456-715CBAB48E02}" destId="{DA3A8CFD-4A4D-45B3-AA93-E873A403F525}" srcOrd="0" destOrd="0" presId="urn:microsoft.com/office/officeart/2008/layout/BendingPictureCaptionList"/>
    <dgm:cxn modelId="{A8A1CDC3-5502-4707-9EB0-590852A574CF}" type="presParOf" srcId="{D0CFE02D-17AC-4AF1-B456-715CBAB48E02}" destId="{6D1942B3-DA38-4B4B-863D-79C33870D67C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BA9511-9275-4F31-9286-56A493881906}">
      <dsp:nvSpPr>
        <dsp:cNvPr id="0" name=""/>
        <dsp:cNvSpPr/>
      </dsp:nvSpPr>
      <dsp:spPr>
        <a:xfrm>
          <a:off x="803431" y="279"/>
          <a:ext cx="2071799" cy="165743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BCA359-EA2A-4610-BEB3-8F0C213F7330}">
      <dsp:nvSpPr>
        <dsp:cNvPr id="0" name=""/>
        <dsp:cNvSpPr/>
      </dsp:nvSpPr>
      <dsp:spPr>
        <a:xfrm>
          <a:off x="989893" y="1491975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Adm. Direktør Peter</a:t>
          </a:r>
        </a:p>
      </dsp:txBody>
      <dsp:txXfrm>
        <a:off x="989893" y="1491975"/>
        <a:ext cx="1843901" cy="580103"/>
      </dsp:txXfrm>
    </dsp:sp>
    <dsp:sp modelId="{A99970A4-4723-4B5B-8EAE-DDC8428016D5}">
      <dsp:nvSpPr>
        <dsp:cNvPr id="0" name=""/>
        <dsp:cNvSpPr/>
      </dsp:nvSpPr>
      <dsp:spPr>
        <a:xfrm>
          <a:off x="3082410" y="279"/>
          <a:ext cx="2071799" cy="1657439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7EE814-AA89-4343-8E40-E1FBC28B868E}">
      <dsp:nvSpPr>
        <dsp:cNvPr id="0" name=""/>
        <dsp:cNvSpPr/>
      </dsp:nvSpPr>
      <dsp:spPr>
        <a:xfrm>
          <a:off x="3268872" y="1491975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Administrationen</a:t>
          </a:r>
        </a:p>
      </dsp:txBody>
      <dsp:txXfrm>
        <a:off x="3268872" y="1491975"/>
        <a:ext cx="1843901" cy="580103"/>
      </dsp:txXfrm>
    </dsp:sp>
    <dsp:sp modelId="{A72B8A71-DCC1-4EC9-91AC-6496C465F2F2}">
      <dsp:nvSpPr>
        <dsp:cNvPr id="0" name=""/>
        <dsp:cNvSpPr/>
      </dsp:nvSpPr>
      <dsp:spPr>
        <a:xfrm>
          <a:off x="5361389" y="279"/>
          <a:ext cx="2071799" cy="165743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1CA90B-457C-474E-9FE6-A293F8C1A2B6}">
      <dsp:nvSpPr>
        <dsp:cNvPr id="0" name=""/>
        <dsp:cNvSpPr/>
      </dsp:nvSpPr>
      <dsp:spPr>
        <a:xfrm>
          <a:off x="5547851" y="1491975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Salg og marketing</a:t>
          </a:r>
        </a:p>
      </dsp:txBody>
      <dsp:txXfrm>
        <a:off x="5547851" y="1491975"/>
        <a:ext cx="1843901" cy="580103"/>
      </dsp:txXfrm>
    </dsp:sp>
    <dsp:sp modelId="{498398EE-9CF8-4CD6-BCCF-A8444B979069}">
      <dsp:nvSpPr>
        <dsp:cNvPr id="0" name=""/>
        <dsp:cNvSpPr/>
      </dsp:nvSpPr>
      <dsp:spPr>
        <a:xfrm>
          <a:off x="7640368" y="279"/>
          <a:ext cx="2071799" cy="1657439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192DB4-0167-46C2-BC99-5CC3C3203B18}">
      <dsp:nvSpPr>
        <dsp:cNvPr id="0" name=""/>
        <dsp:cNvSpPr/>
      </dsp:nvSpPr>
      <dsp:spPr>
        <a:xfrm>
          <a:off x="7826830" y="1491975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Økonomi og regnskab</a:t>
          </a:r>
        </a:p>
      </dsp:txBody>
      <dsp:txXfrm>
        <a:off x="7826830" y="1491975"/>
        <a:ext cx="1843901" cy="580103"/>
      </dsp:txXfrm>
    </dsp:sp>
    <dsp:sp modelId="{50D49EEB-A7F8-4B84-B273-EE064BF6D3AB}">
      <dsp:nvSpPr>
        <dsp:cNvPr id="0" name=""/>
        <dsp:cNvSpPr/>
      </dsp:nvSpPr>
      <dsp:spPr>
        <a:xfrm>
          <a:off x="1942921" y="2279258"/>
          <a:ext cx="2071799" cy="1657439"/>
        </a:xfrm>
        <a:prstGeom prst="rect">
          <a:avLst/>
        </a:prstGeom>
        <a:blipFill>
          <a:blip xmlns:r="http://schemas.openxmlformats.org/officeDocument/2006/relationships" r:embed="rId5"/>
          <a:srcRect/>
          <a:stretch>
            <a:fillRect t="-13000" b="-1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9F92C8-9B9D-4DC2-AE6E-05E1F6AB53A8}">
      <dsp:nvSpPr>
        <dsp:cNvPr id="0" name=""/>
        <dsp:cNvSpPr/>
      </dsp:nvSpPr>
      <dsp:spPr>
        <a:xfrm>
          <a:off x="2129383" y="3770954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IT og Web</a:t>
          </a:r>
        </a:p>
      </dsp:txBody>
      <dsp:txXfrm>
        <a:off x="2129383" y="3770954"/>
        <a:ext cx="1843901" cy="580103"/>
      </dsp:txXfrm>
    </dsp:sp>
    <dsp:sp modelId="{C4661F78-DD6F-4D90-BA49-6632C88600CD}">
      <dsp:nvSpPr>
        <dsp:cNvPr id="0" name=""/>
        <dsp:cNvSpPr/>
      </dsp:nvSpPr>
      <dsp:spPr>
        <a:xfrm>
          <a:off x="4221900" y="2279258"/>
          <a:ext cx="2071799" cy="1657439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40363F-B7FE-46A1-B20D-1BC897977538}">
      <dsp:nvSpPr>
        <dsp:cNvPr id="0" name=""/>
        <dsp:cNvSpPr/>
      </dsp:nvSpPr>
      <dsp:spPr>
        <a:xfrm>
          <a:off x="4408362" y="3770954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HR-Personale</a:t>
          </a:r>
        </a:p>
      </dsp:txBody>
      <dsp:txXfrm>
        <a:off x="4408362" y="3770954"/>
        <a:ext cx="1843901" cy="580103"/>
      </dsp:txXfrm>
    </dsp:sp>
    <dsp:sp modelId="{DA3A8CFD-4A4D-45B3-AA93-E873A403F525}">
      <dsp:nvSpPr>
        <dsp:cNvPr id="0" name=""/>
        <dsp:cNvSpPr/>
      </dsp:nvSpPr>
      <dsp:spPr>
        <a:xfrm>
          <a:off x="6500879" y="2279258"/>
          <a:ext cx="2071799" cy="1657439"/>
        </a:xfrm>
        <a:prstGeom prst="rect">
          <a:avLst/>
        </a:prstGeom>
        <a:blipFill>
          <a:blip xmlns:r="http://schemas.openxmlformats.org/officeDocument/2006/relationships" r:embed="rId7"/>
          <a:srcRect/>
          <a:stretch>
            <a:fillRect l="-3000" r="-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1942B3-DA38-4B4B-863D-79C33870D67C}">
      <dsp:nvSpPr>
        <dsp:cNvPr id="0" name=""/>
        <dsp:cNvSpPr/>
      </dsp:nvSpPr>
      <dsp:spPr>
        <a:xfrm>
          <a:off x="6687341" y="3770954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Distribution og lager</a:t>
          </a:r>
        </a:p>
      </dsp:txBody>
      <dsp:txXfrm>
        <a:off x="6687341" y="3770954"/>
        <a:ext cx="1843901" cy="5801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71BD35-457D-4B7D-8892-8D39DC2DE88D}" type="datetimeFigureOut">
              <a:rPr lang="da-DK" smtClean="0"/>
              <a:t>04-09-2018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32D94B-052A-4D3B-B3D9-8FCDB6E4A159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92581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32D94B-052A-4D3B-B3D9-8FCDB6E4A159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76869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04-09-2018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164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04-09-2018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4504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04-09-2018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8284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04-09-2018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1855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04-09-2018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073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04-09-2018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7652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04-09-2018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0127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04-09-2018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3648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04-09-2018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3362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04-09-2018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6741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04-09-2018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8966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1C245-3A4C-4FAC-84FD-D044046EC6DD}" type="datetimeFigureOut">
              <a:rPr lang="da-DK" smtClean="0"/>
              <a:t>04-09-2018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4939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rganisation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147FD3D9-6276-440B-99F3-F55C598A7FC5}"/>
              </a:ext>
            </a:extLst>
          </p:cNvPr>
          <p:cNvSpPr/>
          <p:nvPr/>
        </p:nvSpPr>
        <p:spPr>
          <a:xfrm>
            <a:off x="7676100" y="3239447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kern="1200" dirty="0">
                <a:solidFill>
                  <a:srgbClr val="663300"/>
                </a:solidFill>
              </a:rPr>
              <a:t>Organisation</a:t>
            </a:r>
          </a:p>
        </p:txBody>
      </p:sp>
      <p:sp>
        <p:nvSpPr>
          <p:cNvPr id="7" name="Baggrund - Målsætning"/>
          <p:cNvSpPr/>
          <p:nvPr/>
        </p:nvSpPr>
        <p:spPr>
          <a:xfrm>
            <a:off x="5058816" y="4023183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sz="1600" kern="1200" dirty="0">
                <a:solidFill>
                  <a:schemeClr val="tx1"/>
                </a:solidFill>
              </a:rPr>
              <a:t>Fasteholde position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kern="1200" dirty="0">
                <a:solidFill>
                  <a:schemeClr val="tx1"/>
                </a:solidFill>
              </a:rPr>
              <a:t>Øge omsætning 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kern="1200" dirty="0">
                <a:solidFill>
                  <a:schemeClr val="tx1"/>
                </a:solidFill>
              </a:rPr>
              <a:t>Udvide</a:t>
            </a:r>
          </a:p>
        </p:txBody>
      </p:sp>
      <p:sp>
        <p:nvSpPr>
          <p:cNvPr id="8" name="Målsætning"/>
          <p:cNvSpPr/>
          <p:nvPr/>
        </p:nvSpPr>
        <p:spPr>
          <a:xfrm>
            <a:off x="5057502" y="4023181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Målsætning</a:t>
            </a:r>
          </a:p>
        </p:txBody>
      </p:sp>
      <p:sp>
        <p:nvSpPr>
          <p:cNvPr id="9" name="Baggrund - Forretningsgrundlag"/>
          <p:cNvSpPr/>
          <p:nvPr/>
        </p:nvSpPr>
        <p:spPr>
          <a:xfrm>
            <a:off x="1728711" y="4023183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sz="1600" kern="1200" dirty="0">
                <a:solidFill>
                  <a:schemeClr val="tx1"/>
                </a:solidFill>
              </a:rPr>
              <a:t>Salg/udlejning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dirty="0">
                <a:solidFill>
                  <a:schemeClr val="tx1"/>
                </a:solidFill>
              </a:rPr>
              <a:t>Hjemmeside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kern="1200" dirty="0">
                <a:solidFill>
                  <a:schemeClr val="tx1"/>
                </a:solidFill>
              </a:rPr>
              <a:t>Butikker</a:t>
            </a:r>
          </a:p>
        </p:txBody>
      </p:sp>
      <p:sp>
        <p:nvSpPr>
          <p:cNvPr id="10" name="Forretningsgrundlag"/>
          <p:cNvSpPr/>
          <p:nvPr/>
        </p:nvSpPr>
        <p:spPr>
          <a:xfrm>
            <a:off x="1717254" y="4023183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Forretningsgrundlag</a:t>
            </a:r>
          </a:p>
        </p:txBody>
      </p:sp>
      <p:sp>
        <p:nvSpPr>
          <p:cNvPr id="11" name="Baggrund - Medlemmer"/>
          <p:cNvSpPr/>
          <p:nvPr/>
        </p:nvSpPr>
        <p:spPr>
          <a:xfrm>
            <a:off x="5058816" y="2617140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sz="1600" kern="1200" dirty="0">
                <a:solidFill>
                  <a:schemeClr val="tx1"/>
                </a:solidFill>
              </a:rPr>
              <a:t>17.500 medlemmer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kern="1200" dirty="0">
                <a:solidFill>
                  <a:schemeClr val="tx1"/>
                </a:solidFill>
              </a:rPr>
              <a:t>4 typer af medlemskaber</a:t>
            </a:r>
          </a:p>
        </p:txBody>
      </p:sp>
      <p:sp>
        <p:nvSpPr>
          <p:cNvPr id="12" name="Medlemmer"/>
          <p:cNvSpPr/>
          <p:nvPr/>
        </p:nvSpPr>
        <p:spPr>
          <a:xfrm>
            <a:off x="5057502" y="2617138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Medlemmer</a:t>
            </a:r>
          </a:p>
        </p:txBody>
      </p:sp>
      <p:sp>
        <p:nvSpPr>
          <p:cNvPr id="5" name="Baggrund - Hvem er vi?"/>
          <p:cNvSpPr/>
          <p:nvPr/>
        </p:nvSpPr>
        <p:spPr>
          <a:xfrm>
            <a:off x="1718568" y="2617140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sz="1600" kern="1200" dirty="0"/>
              <a:t>Oprettet i 1991</a:t>
            </a:r>
            <a:br>
              <a:rPr lang="da-DK" sz="1600" kern="1200" dirty="0"/>
            </a:br>
            <a:r>
              <a:rPr lang="da-DK" sz="1600" kern="1200" dirty="0"/>
              <a:t>35 medarbejdere</a:t>
            </a:r>
            <a:br>
              <a:rPr lang="da-DK" sz="1600" kern="1200" dirty="0"/>
            </a:br>
            <a:r>
              <a:rPr lang="da-DK" sz="1600" kern="1200" dirty="0"/>
              <a:t>Butikker i hele Norden</a:t>
            </a:r>
          </a:p>
        </p:txBody>
      </p:sp>
      <p:sp>
        <p:nvSpPr>
          <p:cNvPr id="6" name="Hvem er vi?"/>
          <p:cNvSpPr/>
          <p:nvPr/>
        </p:nvSpPr>
        <p:spPr>
          <a:xfrm>
            <a:off x="1717254" y="2617139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Hvem er vi?</a:t>
            </a:r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VideoBuster A/S – Udløsere tænd/sluk</a:t>
            </a:r>
          </a:p>
        </p:txBody>
      </p:sp>
    </p:spTree>
    <p:extLst>
      <p:ext uri="{BB962C8B-B14F-4D97-AF65-F5344CB8AC3E}">
        <p14:creationId xmlns:p14="http://schemas.microsoft.com/office/powerpoint/2010/main" val="372128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EF6C51-1CE5-42D8-A946-416E32BE1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Organisation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A056A03-5C8E-4554-B514-232B3EDC3E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471116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512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rganisation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47FD3D9-6276-440B-99F3-F55C598A7FC5}"/>
              </a:ext>
            </a:extLst>
          </p:cNvPr>
          <p:cNvSpPr/>
          <p:nvPr/>
        </p:nvSpPr>
        <p:spPr>
          <a:xfrm>
            <a:off x="7676100" y="3239447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kern="1200" dirty="0">
                <a:solidFill>
                  <a:srgbClr val="663300"/>
                </a:solidFill>
              </a:rPr>
              <a:t>Organisation</a:t>
            </a:r>
          </a:p>
        </p:txBody>
      </p:sp>
      <p:sp>
        <p:nvSpPr>
          <p:cNvPr id="7" name="Baggrund - Målsætning"/>
          <p:cNvSpPr/>
          <p:nvPr/>
        </p:nvSpPr>
        <p:spPr>
          <a:xfrm>
            <a:off x="5058816" y="4023183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sz="1600" kern="1200" dirty="0">
                <a:solidFill>
                  <a:schemeClr val="tx1"/>
                </a:solidFill>
              </a:rPr>
              <a:t>Fasteholde position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kern="1200" dirty="0">
                <a:solidFill>
                  <a:schemeClr val="tx1"/>
                </a:solidFill>
              </a:rPr>
              <a:t>Øge omsætning 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kern="1200" dirty="0">
                <a:solidFill>
                  <a:schemeClr val="tx1"/>
                </a:solidFill>
              </a:rPr>
              <a:t>Udvide</a:t>
            </a:r>
          </a:p>
        </p:txBody>
      </p:sp>
      <p:sp>
        <p:nvSpPr>
          <p:cNvPr id="8" name="Målsætning"/>
          <p:cNvSpPr/>
          <p:nvPr/>
        </p:nvSpPr>
        <p:spPr>
          <a:xfrm>
            <a:off x="5057502" y="4023181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Målsætning</a:t>
            </a:r>
          </a:p>
        </p:txBody>
      </p:sp>
      <p:sp>
        <p:nvSpPr>
          <p:cNvPr id="9" name="Baggrund - Forretningsgrundlag"/>
          <p:cNvSpPr/>
          <p:nvPr/>
        </p:nvSpPr>
        <p:spPr>
          <a:xfrm>
            <a:off x="1728711" y="4023183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sz="1600" kern="1200" dirty="0">
                <a:solidFill>
                  <a:schemeClr val="tx1"/>
                </a:solidFill>
              </a:rPr>
              <a:t>Salg/udlejning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dirty="0">
                <a:solidFill>
                  <a:schemeClr val="tx1"/>
                </a:solidFill>
              </a:rPr>
              <a:t>Hjemmeside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kern="1200" dirty="0">
                <a:solidFill>
                  <a:schemeClr val="tx1"/>
                </a:solidFill>
              </a:rPr>
              <a:t>Butikker</a:t>
            </a:r>
          </a:p>
        </p:txBody>
      </p:sp>
      <p:sp>
        <p:nvSpPr>
          <p:cNvPr id="10" name="Forretningsgrundlag"/>
          <p:cNvSpPr/>
          <p:nvPr/>
        </p:nvSpPr>
        <p:spPr>
          <a:xfrm>
            <a:off x="1717254" y="4023183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Forretningsgrundlag</a:t>
            </a:r>
          </a:p>
        </p:txBody>
      </p:sp>
      <p:sp>
        <p:nvSpPr>
          <p:cNvPr id="11" name="Baggrund - Medlemmer"/>
          <p:cNvSpPr/>
          <p:nvPr/>
        </p:nvSpPr>
        <p:spPr>
          <a:xfrm>
            <a:off x="5058816" y="2617140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sz="1600" kern="1200" dirty="0">
                <a:solidFill>
                  <a:schemeClr val="tx1"/>
                </a:solidFill>
              </a:rPr>
              <a:t>17.500 medlemmer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kern="1200" dirty="0">
                <a:solidFill>
                  <a:schemeClr val="tx1"/>
                </a:solidFill>
              </a:rPr>
              <a:t>4 typer af medlemskaber</a:t>
            </a:r>
          </a:p>
        </p:txBody>
      </p:sp>
      <p:sp>
        <p:nvSpPr>
          <p:cNvPr id="12" name="Medlemmer"/>
          <p:cNvSpPr/>
          <p:nvPr/>
        </p:nvSpPr>
        <p:spPr>
          <a:xfrm>
            <a:off x="5057502" y="2617138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Medlemmer</a:t>
            </a:r>
          </a:p>
        </p:txBody>
      </p:sp>
      <p:sp>
        <p:nvSpPr>
          <p:cNvPr id="5" name="Baggrund - Hvem er vi?"/>
          <p:cNvSpPr/>
          <p:nvPr/>
        </p:nvSpPr>
        <p:spPr>
          <a:xfrm>
            <a:off x="1718568" y="2617140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sz="1600" kern="1200" dirty="0"/>
              <a:t>Oprettet i 1991</a:t>
            </a:r>
            <a:br>
              <a:rPr lang="da-DK" sz="1600" kern="1200" dirty="0"/>
            </a:br>
            <a:r>
              <a:rPr lang="da-DK" sz="1600" kern="1200" dirty="0"/>
              <a:t>35 medarbejdere</a:t>
            </a:r>
            <a:br>
              <a:rPr lang="da-DK" sz="1600" kern="1200" dirty="0"/>
            </a:br>
            <a:r>
              <a:rPr lang="da-DK" sz="1600" kern="1200" dirty="0"/>
              <a:t>Butikker i hele Norden</a:t>
            </a:r>
          </a:p>
        </p:txBody>
      </p:sp>
      <p:sp>
        <p:nvSpPr>
          <p:cNvPr id="6" name="Hvem er vi?"/>
          <p:cNvSpPr/>
          <p:nvPr/>
        </p:nvSpPr>
        <p:spPr>
          <a:xfrm>
            <a:off x="1717254" y="2617139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Hvem er vi?</a:t>
            </a:r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VideoBuster A/S – Udløsere komplekst</a:t>
            </a:r>
          </a:p>
        </p:txBody>
      </p:sp>
    </p:spTree>
    <p:extLst>
      <p:ext uri="{BB962C8B-B14F-4D97-AF65-F5344CB8AC3E}">
        <p14:creationId xmlns:p14="http://schemas.microsoft.com/office/powerpoint/2010/main" val="146662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  <p:bldP spid="12" grpId="6" animBg="1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6" grpId="6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69802EE-2601-4B12-8B13-9475D975A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156" y="1831562"/>
            <a:ext cx="2034254" cy="502643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157682-5384-4909-8A2C-EC98F91541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4428" y="13034"/>
            <a:ext cx="2007572" cy="684496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384001C-91A1-4250-8AB7-17E4A40AFDA7}"/>
              </a:ext>
            </a:extLst>
          </p:cNvPr>
          <p:cNvSpPr/>
          <p:nvPr/>
        </p:nvSpPr>
        <p:spPr>
          <a:xfrm>
            <a:off x="-2" y="13034"/>
            <a:ext cx="4990013" cy="1272439"/>
          </a:xfrm>
          <a:prstGeom prst="ellipseRibbon">
            <a:avLst>
              <a:gd name="adj1" fmla="val 46230"/>
              <a:gd name="adj2" fmla="val 72211"/>
              <a:gd name="adj3" fmla="val 34945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tIns="0" rIns="0" bIns="0" rtlCol="0" anchor="t" anchorCtr="1">
            <a:prstTxWarp prst="textArchDown">
              <a:avLst/>
            </a:prstTxWarp>
          </a:bodyPr>
          <a:lstStyle/>
          <a:p>
            <a:pPr algn="ctr">
              <a:spcAft>
                <a:spcPts val="600"/>
              </a:spcAft>
            </a:pPr>
            <a:r>
              <a:rPr lang="da-DK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Animationer på slide 3</a:t>
            </a:r>
          </a:p>
        </p:txBody>
      </p:sp>
      <p:sp>
        <p:nvSpPr>
          <p:cNvPr id="7" name="Callout: Line 6">
            <a:extLst>
              <a:ext uri="{FF2B5EF4-FFF2-40B4-BE49-F238E27FC236}">
                <a16:creationId xmlns:a16="http://schemas.microsoft.com/office/drawing/2014/main" id="{FA75CF36-038C-4FF3-AA77-DE850666E735}"/>
              </a:ext>
            </a:extLst>
          </p:cNvPr>
          <p:cNvSpPr/>
          <p:nvPr/>
        </p:nvSpPr>
        <p:spPr>
          <a:xfrm>
            <a:off x="6034" y="3079201"/>
            <a:ext cx="3312000" cy="816428"/>
          </a:xfrm>
          <a:prstGeom prst="borderCallout1">
            <a:avLst>
              <a:gd name="adj1" fmla="val 37561"/>
              <a:gd name="adj2" fmla="val 103586"/>
              <a:gd name="adj3" fmla="val -8528"/>
              <a:gd name="adj4" fmla="val 11654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a-DK" noProof="1"/>
              <a:t>Animationer </a:t>
            </a:r>
            <a:r>
              <a:rPr lang="da-DK" b="1" noProof="1"/>
              <a:t>Med forrige</a:t>
            </a:r>
            <a:r>
              <a:rPr lang="da-DK" noProof="1"/>
              <a:t> viser alle forgrundsfigurer fra start</a:t>
            </a:r>
          </a:p>
        </p:txBody>
      </p:sp>
      <p:sp>
        <p:nvSpPr>
          <p:cNvPr id="8" name="Callout: Line 7">
            <a:extLst>
              <a:ext uri="{FF2B5EF4-FFF2-40B4-BE49-F238E27FC236}">
                <a16:creationId xmlns:a16="http://schemas.microsoft.com/office/drawing/2014/main" id="{019C7EDA-CB6D-4B9F-9417-185F56ADD013}"/>
              </a:ext>
            </a:extLst>
          </p:cNvPr>
          <p:cNvSpPr/>
          <p:nvPr/>
        </p:nvSpPr>
        <p:spPr>
          <a:xfrm>
            <a:off x="6034" y="4553869"/>
            <a:ext cx="3312000" cy="816428"/>
          </a:xfrm>
          <a:prstGeom prst="borderCallout1">
            <a:avLst>
              <a:gd name="adj1" fmla="val 37561"/>
              <a:gd name="adj2" fmla="val 103586"/>
              <a:gd name="adj3" fmla="val -8528"/>
              <a:gd name="adj4" fmla="val 11654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a-DK" noProof="1"/>
              <a:t>Klik på forgrundsfiguren </a:t>
            </a:r>
            <a:r>
              <a:rPr lang="da-DK" b="1" noProof="1"/>
              <a:t>Hvem er vi? </a:t>
            </a:r>
            <a:r>
              <a:rPr lang="da-DK" noProof="1"/>
              <a:t>for at skjule denne og vise de øvrige forgrundsfigurer</a:t>
            </a:r>
          </a:p>
        </p:txBody>
      </p:sp>
      <p:sp>
        <p:nvSpPr>
          <p:cNvPr id="9" name="Callout: Line 8">
            <a:extLst>
              <a:ext uri="{FF2B5EF4-FFF2-40B4-BE49-F238E27FC236}">
                <a16:creationId xmlns:a16="http://schemas.microsoft.com/office/drawing/2014/main" id="{63CAF219-01D5-489B-86C3-E5B0D76C8901}"/>
              </a:ext>
            </a:extLst>
          </p:cNvPr>
          <p:cNvSpPr/>
          <p:nvPr/>
        </p:nvSpPr>
        <p:spPr>
          <a:xfrm>
            <a:off x="6034" y="6028537"/>
            <a:ext cx="3312000" cy="816428"/>
          </a:xfrm>
          <a:prstGeom prst="borderCallout1">
            <a:avLst>
              <a:gd name="adj1" fmla="val 37561"/>
              <a:gd name="adj2" fmla="val 103586"/>
              <a:gd name="adj3" fmla="val -8528"/>
              <a:gd name="adj4" fmla="val 11654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a-DK" noProof="1"/>
              <a:t>Klik på forgrundsfiguren </a:t>
            </a:r>
            <a:r>
              <a:rPr lang="da-DK" b="1" noProof="1"/>
              <a:t>Med-lemmer </a:t>
            </a:r>
            <a:r>
              <a:rPr lang="da-DK" noProof="1"/>
              <a:t>for at skjule denne og vise de øvrige forgrundsfigurer</a:t>
            </a:r>
          </a:p>
        </p:txBody>
      </p:sp>
      <p:sp>
        <p:nvSpPr>
          <p:cNvPr id="10" name="Callout: Line 9">
            <a:extLst>
              <a:ext uri="{FF2B5EF4-FFF2-40B4-BE49-F238E27FC236}">
                <a16:creationId xmlns:a16="http://schemas.microsoft.com/office/drawing/2014/main" id="{4544B86E-DEB1-47DC-86F4-69EE3D2115CF}"/>
              </a:ext>
            </a:extLst>
          </p:cNvPr>
          <p:cNvSpPr/>
          <p:nvPr/>
        </p:nvSpPr>
        <p:spPr>
          <a:xfrm>
            <a:off x="6332003" y="469046"/>
            <a:ext cx="3312000" cy="816428"/>
          </a:xfrm>
          <a:prstGeom prst="borderCallout1">
            <a:avLst>
              <a:gd name="adj1" fmla="val 37561"/>
              <a:gd name="adj2" fmla="val 103586"/>
              <a:gd name="adj3" fmla="val -8528"/>
              <a:gd name="adj4" fmla="val 11654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a-DK" noProof="1"/>
              <a:t>Klik på forgrundsfiguren </a:t>
            </a:r>
            <a:r>
              <a:rPr lang="da-DK" b="1" noProof="1"/>
              <a:t>Forret-ningsgrundlag </a:t>
            </a:r>
            <a:r>
              <a:rPr lang="da-DK" noProof="1"/>
              <a:t>for at skjule denne og vise de øvrige forgrundsfigurer</a:t>
            </a:r>
          </a:p>
        </p:txBody>
      </p:sp>
      <p:sp>
        <p:nvSpPr>
          <p:cNvPr id="12" name="Callout: Line 11">
            <a:extLst>
              <a:ext uri="{FF2B5EF4-FFF2-40B4-BE49-F238E27FC236}">
                <a16:creationId xmlns:a16="http://schemas.microsoft.com/office/drawing/2014/main" id="{B93E2F1A-8467-42B4-B97F-F1E75B2DEBA9}"/>
              </a:ext>
            </a:extLst>
          </p:cNvPr>
          <p:cNvSpPr/>
          <p:nvPr/>
        </p:nvSpPr>
        <p:spPr>
          <a:xfrm>
            <a:off x="6335813" y="2019780"/>
            <a:ext cx="3312000" cy="816428"/>
          </a:xfrm>
          <a:prstGeom prst="borderCallout1">
            <a:avLst>
              <a:gd name="adj1" fmla="val 37561"/>
              <a:gd name="adj2" fmla="val 103586"/>
              <a:gd name="adj3" fmla="val -8528"/>
              <a:gd name="adj4" fmla="val 11654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a-DK" noProof="1"/>
              <a:t>Klik på forgrundsfiguren </a:t>
            </a:r>
            <a:r>
              <a:rPr lang="da-DK" b="1" noProof="1"/>
              <a:t>Målsæt-ning </a:t>
            </a:r>
            <a:r>
              <a:rPr lang="da-DK" noProof="1"/>
              <a:t>for at skjule denne og vise de øvrige forgrundsfigurer</a:t>
            </a:r>
          </a:p>
        </p:txBody>
      </p:sp>
      <p:sp>
        <p:nvSpPr>
          <p:cNvPr id="13" name="Callout: Line 12">
            <a:extLst>
              <a:ext uri="{FF2B5EF4-FFF2-40B4-BE49-F238E27FC236}">
                <a16:creationId xmlns:a16="http://schemas.microsoft.com/office/drawing/2014/main" id="{66DFB57E-F2AA-4DF4-95FE-64F8484B732D}"/>
              </a:ext>
            </a:extLst>
          </p:cNvPr>
          <p:cNvSpPr/>
          <p:nvPr/>
        </p:nvSpPr>
        <p:spPr>
          <a:xfrm>
            <a:off x="6328193" y="3698423"/>
            <a:ext cx="3312000" cy="816428"/>
          </a:xfrm>
          <a:prstGeom prst="borderCallout1">
            <a:avLst>
              <a:gd name="adj1" fmla="val 10183"/>
              <a:gd name="adj2" fmla="val 102609"/>
              <a:gd name="adj3" fmla="val -49772"/>
              <a:gd name="adj4" fmla="val 11836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a-DK" noProof="1"/>
              <a:t>Klik på baggrundsfigur for at vise tilsvarende forgrundsfigur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C3BD232-6394-44D6-AD94-4E90B1B69958}"/>
              </a:ext>
            </a:extLst>
          </p:cNvPr>
          <p:cNvCxnSpPr>
            <a:cxnSpLocks/>
          </p:cNvCxnSpPr>
          <p:nvPr/>
        </p:nvCxnSpPr>
        <p:spPr>
          <a:xfrm>
            <a:off x="9782201" y="3925934"/>
            <a:ext cx="563582" cy="0"/>
          </a:xfrm>
          <a:prstGeom prst="lin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3CD7A37-71F6-4047-94F5-8350F9462054}"/>
              </a:ext>
            </a:extLst>
          </p:cNvPr>
          <p:cNvCxnSpPr>
            <a:cxnSpLocks/>
          </p:cNvCxnSpPr>
          <p:nvPr/>
        </p:nvCxnSpPr>
        <p:spPr>
          <a:xfrm>
            <a:off x="9792361" y="4182279"/>
            <a:ext cx="520380" cy="332572"/>
          </a:xfrm>
          <a:prstGeom prst="lin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24C2CF4-9AAD-4A2A-967B-1ADE484008DF}"/>
              </a:ext>
            </a:extLst>
          </p:cNvPr>
          <p:cNvCxnSpPr>
            <a:cxnSpLocks/>
          </p:cNvCxnSpPr>
          <p:nvPr/>
        </p:nvCxnSpPr>
        <p:spPr>
          <a:xfrm>
            <a:off x="9782201" y="4514851"/>
            <a:ext cx="530540" cy="564424"/>
          </a:xfrm>
          <a:prstGeom prst="lin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30" name="Callout: Line 29">
            <a:extLst>
              <a:ext uri="{FF2B5EF4-FFF2-40B4-BE49-F238E27FC236}">
                <a16:creationId xmlns:a16="http://schemas.microsoft.com/office/drawing/2014/main" id="{15508BF2-3BDA-4C06-B90A-F2BE543FFCA4}"/>
              </a:ext>
            </a:extLst>
          </p:cNvPr>
          <p:cNvSpPr/>
          <p:nvPr/>
        </p:nvSpPr>
        <p:spPr>
          <a:xfrm>
            <a:off x="6328193" y="6041572"/>
            <a:ext cx="3312000" cy="816428"/>
          </a:xfrm>
          <a:prstGeom prst="borderCallout1">
            <a:avLst>
              <a:gd name="adj1" fmla="val 37561"/>
              <a:gd name="adj2" fmla="val 103586"/>
              <a:gd name="adj3" fmla="val -5328"/>
              <a:gd name="adj4" fmla="val 11930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a-DK" noProof="1"/>
              <a:t>Klik på </a:t>
            </a:r>
            <a:r>
              <a:rPr lang="da-DK" b="1" noProof="1"/>
              <a:t>Organisation</a:t>
            </a:r>
            <a:r>
              <a:rPr lang="da-DK" noProof="1"/>
              <a:t> for at  vise alle forgrundsfigurer. – Figuren er desuden en </a:t>
            </a:r>
            <a:r>
              <a:rPr lang="da-DK" b="1" noProof="1"/>
              <a:t>handlingsknap</a:t>
            </a:r>
          </a:p>
        </p:txBody>
      </p:sp>
    </p:spTree>
    <p:extLst>
      <p:ext uri="{BB962C8B-B14F-4D97-AF65-F5344CB8AC3E}">
        <p14:creationId xmlns:p14="http://schemas.microsoft.com/office/powerpoint/2010/main" val="289690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E7C6D32-1F94-479D-A7CD-8B3A8F6B5A4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AA9F4D8-C2AF-47E3-98C3-53FDE1F54232}"/>
</file>

<file path=customXml/itemProps3.xml><?xml version="1.0" encoding="utf-8"?>
<ds:datastoreItem xmlns:ds="http://schemas.openxmlformats.org/officeDocument/2006/customXml" ds:itemID="{F31686C9-323B-46A1-9B80-D803373AB151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ea42722d-5f09-4047-92fd-fc0cc5ccbc5d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162</Words>
  <Application>Microsoft Office PowerPoint</Application>
  <PresentationFormat>Widescreen</PresentationFormat>
  <Paragraphs>37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Office-tema</vt:lpstr>
      <vt:lpstr>VideoBuster A/S – Udløsere tænd/sluk</vt:lpstr>
      <vt:lpstr>Organisation</vt:lpstr>
      <vt:lpstr>VideoBuster A/S – Udløsere komplekst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Lis Winther</dc:creator>
  <cp:lastModifiedBy>Hans Hoffmann</cp:lastModifiedBy>
  <cp:revision>69</cp:revision>
  <dcterms:created xsi:type="dcterms:W3CDTF">2016-06-30T12:16:09Z</dcterms:created>
  <dcterms:modified xsi:type="dcterms:W3CDTF">2018-09-04T11:28:29Z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