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8" r:id="rId6"/>
    <p:sldId id="259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778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528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36055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32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61702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67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5557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075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82828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657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8926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019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7E16169-DECB-4632-86C9-FBB5C43A3F74}" type="datetimeFigureOut">
              <a:rPr lang="da-DK" smtClean="0"/>
              <a:pPr/>
              <a:t>31-08-2018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65E5CFB-2E33-405A-9D7F-63F683515F89}" type="slidenum">
              <a:rPr lang="da-DK" smtClean="0"/>
              <a:pPr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49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Und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Et firma i fremgang!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Introduktion til OneNote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D94C336-76E0-4CB1-BA27-8A3769979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Vilde dyr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YouTube</a:t>
            </a:r>
            <a:r>
              <a:rPr lang="da-DK" dirty="0"/>
              <a:t> I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9D8C2C4-5B1D-4908-B822-C24A95170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3680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YouTube</a:t>
            </a:r>
            <a:r>
              <a:rPr lang="da-DK" dirty="0"/>
              <a:t> II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7B1BED9-1856-40D1-ABC8-B9071D80E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Interessant film: 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446269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261003-9861-4652-A071-0FF0DA49D8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F2BB79-3572-40A0-B0E2-1AE2FF33F73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DD83475-931C-45F7-AEB7-90F936C54833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1270</TotalTime>
  <Words>21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Tw Cen MT</vt:lpstr>
      <vt:lpstr>Tw Cen MT Condensed</vt:lpstr>
      <vt:lpstr>Wingdings 3</vt:lpstr>
      <vt:lpstr>Integral</vt:lpstr>
      <vt:lpstr>VideoBuster A/S</vt:lpstr>
      <vt:lpstr>Introduktion til OneNote</vt:lpstr>
      <vt:lpstr>Vilde dyr</vt:lpstr>
      <vt:lpstr>YouTube I</vt:lpstr>
      <vt:lpstr>YouTube II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Hans Hoffmann</cp:lastModifiedBy>
  <cp:revision>65</cp:revision>
  <dcterms:created xsi:type="dcterms:W3CDTF">2007-07-10T12:55:27Z</dcterms:created>
  <dcterms:modified xsi:type="dcterms:W3CDTF">2018-08-31T12:51:35Z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