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89" autoAdjust="0"/>
    <p:restoredTop sz="86316" autoAdjust="0"/>
  </p:normalViewPr>
  <p:slideViewPr>
    <p:cSldViewPr>
      <p:cViewPr varScale="1">
        <p:scale>
          <a:sx n="86" d="100"/>
          <a:sy n="86" d="100"/>
        </p:scale>
        <p:origin x="60" y="3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5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4121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8721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229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8323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6570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6862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nner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9733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3792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2723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82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886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545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43385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2996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855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2844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91631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6610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15-08-2018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8" name="Billede 7" descr="oscar_statuette.jpg">
            <a:extLst>
              <a:ext uri="{FF2B5EF4-FFF2-40B4-BE49-F238E27FC236}">
                <a16:creationId xmlns:a16="http://schemas.microsoft.com/office/drawing/2014/main" id="{B4287204-435E-4136-806B-2BEC36212E1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033" y="5164772"/>
            <a:ext cx="1203402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02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  <p:sldLayoutId id="214748384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Videobuster</a:t>
            </a:r>
            <a:r>
              <a:rPr lang="da-DK" dirty="0"/>
              <a:t>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/>
              <a:t>Vind En Tur Til Los Angeles For 2 personer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 err="1"/>
              <a:t>Dreamgirls</a:t>
            </a:r>
            <a:endParaRPr lang="de-DE" dirty="0"/>
          </a:p>
          <a:p>
            <a:pPr lvl="0"/>
            <a:r>
              <a:rPr lang="de-DE" dirty="0"/>
              <a:t>The </a:t>
            </a:r>
            <a:r>
              <a:rPr lang="de-DE" dirty="0" err="1"/>
              <a:t>Good</a:t>
            </a:r>
            <a:r>
              <a:rPr lang="de-DE" dirty="0"/>
              <a:t> Shepherd</a:t>
            </a:r>
          </a:p>
          <a:p>
            <a:pPr lvl="0"/>
            <a:r>
              <a:rPr lang="de-DE" dirty="0" err="1"/>
              <a:t>Pan’s</a:t>
            </a:r>
            <a:r>
              <a:rPr lang="de-DE" dirty="0"/>
              <a:t> Labyrinth</a:t>
            </a:r>
          </a:p>
          <a:p>
            <a:pPr lvl="0"/>
            <a:r>
              <a:rPr lang="en-US" dirty="0"/>
              <a:t>Pirates Of The Caribbean: Dead Man’s Chest</a:t>
            </a:r>
          </a:p>
          <a:p>
            <a:pPr lvl="0"/>
            <a:r>
              <a:rPr lang="de-DE" dirty="0"/>
              <a:t>The Prestige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 err="1"/>
              <a:t>Apocalypto</a:t>
            </a:r>
            <a:endParaRPr lang="de-DE" dirty="0"/>
          </a:p>
          <a:p>
            <a:pPr lvl="0"/>
            <a:r>
              <a:rPr lang="de-DE" dirty="0"/>
              <a:t>Click</a:t>
            </a:r>
          </a:p>
          <a:p>
            <a:pPr lvl="0"/>
            <a:r>
              <a:rPr lang="de-DE" dirty="0" err="1"/>
              <a:t>Pan’s</a:t>
            </a:r>
            <a:r>
              <a:rPr lang="de-DE" dirty="0"/>
              <a:t> Labyrinth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The Black </a:t>
            </a:r>
            <a:r>
              <a:rPr lang="de-DE" dirty="0" err="1"/>
              <a:t>Dahlia</a:t>
            </a:r>
            <a:endParaRPr lang="de-DE" dirty="0"/>
          </a:p>
          <a:p>
            <a:pPr lvl="0"/>
            <a:r>
              <a:rPr lang="de-DE" dirty="0"/>
              <a:t>Children </a:t>
            </a:r>
            <a:r>
              <a:rPr lang="de-DE" dirty="0" err="1"/>
              <a:t>Of</a:t>
            </a:r>
            <a:r>
              <a:rPr lang="de-DE" dirty="0"/>
              <a:t> Men</a:t>
            </a:r>
          </a:p>
          <a:p>
            <a:pPr lvl="0"/>
            <a:r>
              <a:rPr lang="de-DE" dirty="0"/>
              <a:t>The Illusionist</a:t>
            </a:r>
          </a:p>
          <a:p>
            <a:pPr lvl="0"/>
            <a:r>
              <a:rPr lang="de-DE" dirty="0" err="1"/>
              <a:t>Pan’s</a:t>
            </a:r>
            <a:r>
              <a:rPr lang="de-DE" dirty="0"/>
              <a:t> Labyrinth</a:t>
            </a:r>
          </a:p>
          <a:p>
            <a:pPr lvl="0"/>
            <a:r>
              <a:rPr lang="de-DE" dirty="0"/>
              <a:t>The Prestige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Dokumentar </a:t>
            </a:r>
            <a:r>
              <a:rPr lang="de-DE" dirty="0" err="1"/>
              <a:t>Kortfilm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The Blood Of </a:t>
            </a:r>
            <a:r>
              <a:rPr lang="en-US" dirty="0" err="1"/>
              <a:t>Yingzhou</a:t>
            </a:r>
            <a:r>
              <a:rPr lang="en-US" dirty="0"/>
              <a:t> District</a:t>
            </a:r>
          </a:p>
          <a:p>
            <a:pPr lvl="0"/>
            <a:r>
              <a:rPr lang="de-DE" dirty="0" err="1"/>
              <a:t>Recycled</a:t>
            </a:r>
            <a:r>
              <a:rPr lang="de-DE" dirty="0"/>
              <a:t> Life</a:t>
            </a:r>
          </a:p>
          <a:p>
            <a:pPr lvl="0"/>
            <a:r>
              <a:rPr lang="de-DE" dirty="0" err="1"/>
              <a:t>Rehearsing</a:t>
            </a:r>
            <a:r>
              <a:rPr lang="de-DE" dirty="0"/>
              <a:t> A Dream</a:t>
            </a:r>
          </a:p>
          <a:p>
            <a:pPr lvl="0"/>
            <a:r>
              <a:rPr lang="de-DE" dirty="0"/>
              <a:t>Two Hands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Deliver Us From Evil</a:t>
            </a:r>
          </a:p>
          <a:p>
            <a:pPr lvl="0"/>
            <a:r>
              <a:rPr lang="da-DK" dirty="0"/>
              <a:t>An </a:t>
            </a:r>
            <a:r>
              <a:rPr lang="da-DK" dirty="0" err="1"/>
              <a:t>Inconvenienttruth</a:t>
            </a:r>
            <a:endParaRPr lang="da-DK" dirty="0"/>
          </a:p>
          <a:p>
            <a:pPr lvl="0"/>
            <a:r>
              <a:rPr lang="da-DK" dirty="0" err="1"/>
              <a:t>Iraq</a:t>
            </a:r>
            <a:r>
              <a:rPr lang="da-DK" dirty="0"/>
              <a:t> In Fragments</a:t>
            </a:r>
          </a:p>
          <a:p>
            <a:pPr lvl="0"/>
            <a:r>
              <a:rPr lang="da-DK" dirty="0"/>
              <a:t>Jesus Camp</a:t>
            </a:r>
          </a:p>
          <a:p>
            <a:pPr lvl="0"/>
            <a:r>
              <a:rPr lang="da-DK" dirty="0"/>
              <a:t>My Country, My Country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Babel</a:t>
            </a:r>
          </a:p>
          <a:p>
            <a:pPr lvl="0"/>
            <a:r>
              <a:rPr lang="da-DK" dirty="0"/>
              <a:t>The Good German</a:t>
            </a:r>
          </a:p>
          <a:p>
            <a:pPr lvl="0"/>
            <a:r>
              <a:rPr lang="de-DE" dirty="0"/>
              <a:t>Notes On A </a:t>
            </a:r>
            <a:r>
              <a:rPr lang="de-DE" dirty="0" err="1"/>
              <a:t>Scandal</a:t>
            </a:r>
            <a:endParaRPr lang="de-DE" dirty="0"/>
          </a:p>
          <a:p>
            <a:pPr lvl="0"/>
            <a:r>
              <a:rPr lang="de-DE" dirty="0" err="1"/>
              <a:t>Pan’s</a:t>
            </a:r>
            <a:r>
              <a:rPr lang="de-DE" dirty="0"/>
              <a:t> Labyrinth</a:t>
            </a:r>
          </a:p>
          <a:p>
            <a:pPr lvl="0"/>
            <a:r>
              <a:rPr lang="de-DE" dirty="0"/>
              <a:t>The Queen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err="1"/>
              <a:t>Apocalypto</a:t>
            </a:r>
            <a:endParaRPr lang="da-DK" dirty="0"/>
          </a:p>
          <a:p>
            <a:pPr lvl="0"/>
            <a:r>
              <a:rPr lang="da-DK" dirty="0"/>
              <a:t>Blood Diamond</a:t>
            </a:r>
          </a:p>
          <a:p>
            <a:pPr lvl="0"/>
            <a:r>
              <a:rPr lang="da-DK" dirty="0" err="1"/>
              <a:t>Dreamgirls</a:t>
            </a:r>
            <a:endParaRPr lang="da-DK" dirty="0"/>
          </a:p>
          <a:p>
            <a:pPr lvl="0"/>
            <a:r>
              <a:rPr lang="da-DK" dirty="0"/>
              <a:t>Flags Of </a:t>
            </a:r>
            <a:r>
              <a:rPr lang="da-DK" dirty="0" err="1"/>
              <a:t>Our</a:t>
            </a:r>
            <a:r>
              <a:rPr lang="da-DK" dirty="0"/>
              <a:t> </a:t>
            </a:r>
            <a:r>
              <a:rPr lang="da-DK" dirty="0" err="1"/>
              <a:t>Fathers</a:t>
            </a:r>
            <a:endParaRPr lang="da-DK" dirty="0"/>
          </a:p>
          <a:p>
            <a:pPr lvl="0"/>
            <a:r>
              <a:rPr lang="da-DK" dirty="0"/>
              <a:t>Pirates Of The Caribbean:</a:t>
            </a:r>
          </a:p>
          <a:p>
            <a:pPr lvl="0"/>
            <a:r>
              <a:rPr lang="da-DK" dirty="0"/>
              <a:t>Dead </a:t>
            </a:r>
            <a:r>
              <a:rPr lang="da-DK" dirty="0" err="1"/>
              <a:t>Man’s</a:t>
            </a:r>
            <a:r>
              <a:rPr lang="da-DK" dirty="0"/>
              <a:t> </a:t>
            </a:r>
            <a:r>
              <a:rPr lang="da-DK" dirty="0" err="1"/>
              <a:t>Chest</a:t>
            </a:r>
            <a:endParaRPr lang="da-DK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After The </a:t>
            </a:r>
            <a:r>
              <a:rPr lang="da-DK" dirty="0" err="1"/>
              <a:t>Wedding</a:t>
            </a:r>
            <a:endParaRPr lang="da-DK" dirty="0"/>
          </a:p>
          <a:p>
            <a:pPr lvl="0"/>
            <a:r>
              <a:rPr lang="da-DK" dirty="0"/>
              <a:t>Days Of Glory (</a:t>
            </a:r>
            <a:r>
              <a:rPr lang="da-DK" dirty="0" err="1"/>
              <a:t>Indigènes</a:t>
            </a:r>
            <a:r>
              <a:rPr lang="da-DK" dirty="0"/>
              <a:t>)</a:t>
            </a:r>
          </a:p>
          <a:p>
            <a:pPr lvl="0"/>
            <a:r>
              <a:rPr lang="da-DK" dirty="0"/>
              <a:t>The Lives Of </a:t>
            </a:r>
            <a:r>
              <a:rPr lang="da-DK" dirty="0" err="1"/>
              <a:t>Others</a:t>
            </a:r>
            <a:endParaRPr lang="da-DK" dirty="0"/>
          </a:p>
          <a:p>
            <a:pPr lvl="0"/>
            <a:r>
              <a:rPr lang="da-DK" dirty="0" err="1"/>
              <a:t>Pan’s</a:t>
            </a:r>
            <a:r>
              <a:rPr lang="da-DK" dirty="0"/>
              <a:t> </a:t>
            </a:r>
            <a:r>
              <a:rPr lang="da-DK" dirty="0" err="1"/>
              <a:t>Labyrinth</a:t>
            </a:r>
            <a:endParaRPr lang="da-DK" dirty="0"/>
          </a:p>
          <a:p>
            <a:pPr lvl="0"/>
            <a:r>
              <a:rPr lang="da-DK" dirty="0"/>
              <a:t>Water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Babel</a:t>
            </a:r>
          </a:p>
          <a:p>
            <a:pPr lvl="0"/>
            <a:r>
              <a:rPr lang="da-DK" dirty="0"/>
              <a:t>Blood Diamond</a:t>
            </a:r>
          </a:p>
          <a:p>
            <a:pPr lvl="0"/>
            <a:r>
              <a:rPr lang="da-DK" dirty="0" err="1"/>
              <a:t>Children</a:t>
            </a:r>
            <a:r>
              <a:rPr lang="da-DK" dirty="0"/>
              <a:t> Of Men</a:t>
            </a:r>
          </a:p>
          <a:p>
            <a:pPr lvl="0"/>
            <a:r>
              <a:rPr lang="da-DK" dirty="0"/>
              <a:t>The </a:t>
            </a:r>
            <a:r>
              <a:rPr lang="da-DK" dirty="0" err="1"/>
              <a:t>Departed</a:t>
            </a:r>
            <a:endParaRPr lang="da-DK" dirty="0"/>
          </a:p>
          <a:p>
            <a:pPr lvl="0"/>
            <a:r>
              <a:rPr lang="da-DK" dirty="0"/>
              <a:t>United 93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Leonardo </a:t>
            </a:r>
            <a:r>
              <a:rPr lang="da-DK" dirty="0" err="1"/>
              <a:t>Dicaprio</a:t>
            </a:r>
            <a:r>
              <a:rPr lang="da-DK" dirty="0"/>
              <a:t> – Blood Diamond</a:t>
            </a:r>
          </a:p>
          <a:p>
            <a:pPr lvl="0"/>
            <a:r>
              <a:rPr lang="da-DK" dirty="0"/>
              <a:t>Ryan </a:t>
            </a:r>
            <a:r>
              <a:rPr lang="da-DK" dirty="0" err="1"/>
              <a:t>Gosling</a:t>
            </a:r>
            <a:r>
              <a:rPr lang="da-DK" dirty="0"/>
              <a:t> – Half Nelson</a:t>
            </a:r>
          </a:p>
          <a:p>
            <a:pPr lvl="0"/>
            <a:r>
              <a:rPr lang="da-DK" dirty="0"/>
              <a:t>Peter </a:t>
            </a:r>
            <a:r>
              <a:rPr lang="da-DK" dirty="0" err="1"/>
              <a:t>O’toole</a:t>
            </a:r>
            <a:r>
              <a:rPr lang="da-DK" dirty="0"/>
              <a:t> – Venus</a:t>
            </a:r>
          </a:p>
          <a:p>
            <a:pPr lvl="0"/>
            <a:r>
              <a:rPr lang="en-US" dirty="0"/>
              <a:t>Will Smith – The Pursuit Of </a:t>
            </a:r>
            <a:r>
              <a:rPr lang="en-US" dirty="0" err="1"/>
              <a:t>Happyness</a:t>
            </a:r>
            <a:endParaRPr lang="en-US" dirty="0"/>
          </a:p>
          <a:p>
            <a:pPr lvl="0"/>
            <a:r>
              <a:rPr lang="en-US" dirty="0"/>
              <a:t>Forest Whitaker – The Last King Of Scotland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/>
              <a:t>Hvem Tror Du Vinder?</a:t>
            </a:r>
          </a:p>
          <a:p>
            <a:pPr lvl="0"/>
            <a:r>
              <a:rPr lang="da-DK"/>
              <a:t>Send Os Dit Bud I De 24 Kategorier</a:t>
            </a:r>
          </a:p>
          <a:p>
            <a:pPr lvl="0"/>
            <a:r>
              <a:rPr lang="da-DK"/>
              <a:t>Vind 1 uges luksusophold i Los Angeles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“I Need To Wake Up”</a:t>
            </a:r>
          </a:p>
          <a:p>
            <a:pPr lvl="0"/>
            <a:r>
              <a:rPr lang="da-DK" dirty="0"/>
              <a:t>– An </a:t>
            </a:r>
            <a:r>
              <a:rPr lang="da-DK" dirty="0" err="1"/>
              <a:t>Inconvenienttruth</a:t>
            </a:r>
            <a:endParaRPr lang="da-DK" dirty="0"/>
          </a:p>
          <a:p>
            <a:pPr lvl="0"/>
            <a:r>
              <a:rPr lang="da-DK" dirty="0"/>
              <a:t>“Listen” – </a:t>
            </a:r>
            <a:r>
              <a:rPr lang="da-DK" dirty="0" err="1"/>
              <a:t>Dreamgirls</a:t>
            </a:r>
            <a:endParaRPr lang="da-DK" dirty="0"/>
          </a:p>
          <a:p>
            <a:pPr lvl="0"/>
            <a:r>
              <a:rPr lang="en-US" dirty="0"/>
              <a:t>“Love You I Do” – Dreamgirls</a:t>
            </a:r>
          </a:p>
          <a:p>
            <a:pPr lvl="0"/>
            <a:r>
              <a:rPr lang="da-DK" dirty="0"/>
              <a:t>“</a:t>
            </a:r>
            <a:r>
              <a:rPr lang="da-DK" dirty="0" err="1"/>
              <a:t>Our</a:t>
            </a:r>
            <a:r>
              <a:rPr lang="da-DK" dirty="0"/>
              <a:t> Town” – </a:t>
            </a:r>
            <a:r>
              <a:rPr lang="da-DK" dirty="0" err="1"/>
              <a:t>Cars</a:t>
            </a:r>
            <a:endParaRPr lang="da-DK" dirty="0"/>
          </a:p>
          <a:p>
            <a:pPr lvl="0"/>
            <a:r>
              <a:rPr lang="da-DK" dirty="0"/>
              <a:t>“</a:t>
            </a:r>
            <a:r>
              <a:rPr lang="da-DK" dirty="0" err="1"/>
              <a:t>Patience</a:t>
            </a:r>
            <a:r>
              <a:rPr lang="da-DK" dirty="0"/>
              <a:t>” – </a:t>
            </a:r>
            <a:r>
              <a:rPr lang="da-DK" dirty="0" err="1"/>
              <a:t>Dreamgirls</a:t>
            </a:r>
            <a:endParaRPr lang="da-DK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err="1"/>
              <a:t>Apocalypto</a:t>
            </a:r>
            <a:endParaRPr lang="da-DK" dirty="0"/>
          </a:p>
          <a:p>
            <a:pPr lvl="0"/>
            <a:r>
              <a:rPr lang="da-DK" dirty="0"/>
              <a:t>Blood Diamond</a:t>
            </a:r>
          </a:p>
          <a:p>
            <a:pPr lvl="0"/>
            <a:r>
              <a:rPr lang="da-DK" dirty="0"/>
              <a:t>Flags Of </a:t>
            </a:r>
            <a:r>
              <a:rPr lang="da-DK" dirty="0" err="1"/>
              <a:t>Our</a:t>
            </a:r>
            <a:r>
              <a:rPr lang="da-DK" dirty="0"/>
              <a:t> </a:t>
            </a:r>
            <a:r>
              <a:rPr lang="da-DK" dirty="0" err="1"/>
              <a:t>Fathers</a:t>
            </a:r>
            <a:endParaRPr lang="da-DK" dirty="0"/>
          </a:p>
          <a:p>
            <a:pPr lvl="0"/>
            <a:r>
              <a:rPr lang="da-DK" dirty="0"/>
              <a:t>Letters From </a:t>
            </a:r>
            <a:r>
              <a:rPr lang="da-DK" dirty="0" err="1"/>
              <a:t>Iwo</a:t>
            </a:r>
            <a:r>
              <a:rPr lang="da-DK" dirty="0"/>
              <a:t> </a:t>
            </a:r>
            <a:r>
              <a:rPr lang="da-DK" dirty="0" err="1"/>
              <a:t>Jima</a:t>
            </a:r>
            <a:endParaRPr lang="da-DK" dirty="0"/>
          </a:p>
          <a:p>
            <a:pPr lvl="0"/>
            <a:r>
              <a:rPr lang="en-US" dirty="0"/>
              <a:t>Pirates Of The Caribbean: Dead Man’s Chest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Borat Cultural Learnings Of America For Make Benefit Glorious Nation Of Kazakhstan</a:t>
            </a:r>
          </a:p>
          <a:p>
            <a:pPr lvl="0"/>
            <a:r>
              <a:rPr lang="da-DK" dirty="0" err="1"/>
              <a:t>Children</a:t>
            </a:r>
            <a:r>
              <a:rPr lang="da-DK" dirty="0"/>
              <a:t> Of Men</a:t>
            </a:r>
          </a:p>
          <a:p>
            <a:pPr lvl="0"/>
            <a:r>
              <a:rPr lang="da-DK" dirty="0"/>
              <a:t>The </a:t>
            </a:r>
            <a:r>
              <a:rPr lang="da-DK" dirty="0" err="1"/>
              <a:t>Departed</a:t>
            </a:r>
            <a:endParaRPr lang="da-DK" dirty="0"/>
          </a:p>
          <a:p>
            <a:pPr lvl="0"/>
            <a:r>
              <a:rPr lang="da-DK" dirty="0"/>
              <a:t>Little </a:t>
            </a:r>
            <a:r>
              <a:rPr lang="da-DK" dirty="0" err="1"/>
              <a:t>Children</a:t>
            </a:r>
            <a:endParaRPr lang="da-DK" dirty="0"/>
          </a:p>
          <a:p>
            <a:pPr lvl="0"/>
            <a:r>
              <a:rPr lang="da-DK" dirty="0"/>
              <a:t>Notes On A </a:t>
            </a:r>
            <a:r>
              <a:rPr lang="da-DK" dirty="0" err="1"/>
              <a:t>Scandal</a:t>
            </a:r>
            <a:endParaRPr lang="da-DK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Penélope Cruz – </a:t>
            </a:r>
            <a:r>
              <a:rPr lang="de-DE" dirty="0" err="1"/>
              <a:t>Vol</a:t>
            </a:r>
            <a:r>
              <a:rPr lang="de-DE" dirty="0"/>
              <a:t> Ver</a:t>
            </a:r>
          </a:p>
          <a:p>
            <a:pPr lvl="0"/>
            <a:r>
              <a:rPr lang="de-DE" dirty="0" err="1"/>
              <a:t>Judi</a:t>
            </a:r>
            <a:r>
              <a:rPr lang="de-DE" dirty="0"/>
              <a:t> </a:t>
            </a:r>
            <a:r>
              <a:rPr lang="de-DE" dirty="0" err="1"/>
              <a:t>Dench</a:t>
            </a:r>
            <a:r>
              <a:rPr lang="de-DE" dirty="0"/>
              <a:t> – Notes On A </a:t>
            </a:r>
            <a:r>
              <a:rPr lang="de-DE" dirty="0" err="1"/>
              <a:t>Scandal</a:t>
            </a:r>
            <a:endParaRPr lang="de-DE" dirty="0"/>
          </a:p>
          <a:p>
            <a:pPr lvl="0"/>
            <a:r>
              <a:rPr lang="de-DE" dirty="0"/>
              <a:t>Helen </a:t>
            </a:r>
            <a:r>
              <a:rPr lang="de-DE" dirty="0" err="1"/>
              <a:t>Mirren</a:t>
            </a:r>
            <a:r>
              <a:rPr lang="de-DE" dirty="0"/>
              <a:t> – The Queen</a:t>
            </a:r>
          </a:p>
          <a:p>
            <a:pPr lvl="0"/>
            <a:r>
              <a:rPr lang="en-US" dirty="0"/>
              <a:t>Meryl Streep – The Devil Wears Prada</a:t>
            </a:r>
          </a:p>
          <a:p>
            <a:pPr lvl="0"/>
            <a:r>
              <a:rPr lang="de-DE" dirty="0"/>
              <a:t>Kate </a:t>
            </a:r>
            <a:r>
              <a:rPr lang="de-DE" dirty="0" err="1"/>
              <a:t>Winslet</a:t>
            </a:r>
            <a:r>
              <a:rPr lang="de-DE" dirty="0"/>
              <a:t> – Little Children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Babel</a:t>
            </a:r>
          </a:p>
          <a:p>
            <a:pPr lvl="0"/>
            <a:r>
              <a:rPr lang="de-DE" dirty="0"/>
              <a:t>Letters </a:t>
            </a:r>
            <a:r>
              <a:rPr lang="de-DE" dirty="0" err="1"/>
              <a:t>From</a:t>
            </a:r>
            <a:r>
              <a:rPr lang="de-DE" dirty="0"/>
              <a:t> Iwo </a:t>
            </a:r>
            <a:r>
              <a:rPr lang="de-DE" dirty="0" err="1"/>
              <a:t>Jima</a:t>
            </a:r>
            <a:endParaRPr lang="de-DE" dirty="0"/>
          </a:p>
          <a:p>
            <a:pPr lvl="0"/>
            <a:r>
              <a:rPr lang="de-DE" dirty="0"/>
              <a:t>Little Miss Sunshine</a:t>
            </a:r>
          </a:p>
          <a:p>
            <a:pPr lvl="0"/>
            <a:r>
              <a:rPr lang="de-DE" dirty="0" err="1"/>
              <a:t>Pan’s</a:t>
            </a:r>
            <a:r>
              <a:rPr lang="de-DE" dirty="0"/>
              <a:t> Labyrinth</a:t>
            </a:r>
          </a:p>
          <a:p>
            <a:pPr lvl="0"/>
            <a:r>
              <a:rPr lang="de-DE" dirty="0"/>
              <a:t>The Queen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</a:t>
            </a:r>
            <a:r>
              <a:rPr lang="de-DE" dirty="0" err="1"/>
              <a:t>Instruktør</a:t>
            </a:r>
            <a:endParaRPr lang="de-DE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Babel</a:t>
            </a:r>
          </a:p>
          <a:p>
            <a:pPr lvl="0"/>
            <a:r>
              <a:rPr lang="de-DE" dirty="0"/>
              <a:t>The </a:t>
            </a:r>
            <a:r>
              <a:rPr lang="de-DE" dirty="0" err="1"/>
              <a:t>Departed</a:t>
            </a:r>
            <a:endParaRPr lang="de-DE" dirty="0"/>
          </a:p>
          <a:p>
            <a:pPr lvl="0"/>
            <a:r>
              <a:rPr lang="de-DE" dirty="0"/>
              <a:t>Letters </a:t>
            </a:r>
            <a:r>
              <a:rPr lang="de-DE" dirty="0" err="1"/>
              <a:t>From</a:t>
            </a:r>
            <a:r>
              <a:rPr lang="de-DE" dirty="0"/>
              <a:t> Iwo </a:t>
            </a:r>
            <a:r>
              <a:rPr lang="de-DE" dirty="0" err="1"/>
              <a:t>Jima</a:t>
            </a:r>
            <a:endParaRPr lang="de-DE" dirty="0"/>
          </a:p>
          <a:p>
            <a:pPr lvl="0"/>
            <a:r>
              <a:rPr lang="de-DE" dirty="0"/>
              <a:t>The Queen</a:t>
            </a:r>
          </a:p>
          <a:p>
            <a:pPr lvl="0"/>
            <a:r>
              <a:rPr lang="de-DE" dirty="0"/>
              <a:t>United 93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Bedste</a:t>
            </a:r>
            <a:r>
              <a:rPr lang="de-DE" dirty="0"/>
              <a:t>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/>
              <a:t>Babel</a:t>
            </a:r>
          </a:p>
          <a:p>
            <a:pPr lvl="0"/>
            <a:r>
              <a:rPr lang="de-DE" dirty="0"/>
              <a:t>The </a:t>
            </a:r>
            <a:r>
              <a:rPr lang="de-DE" dirty="0" err="1"/>
              <a:t>Departed</a:t>
            </a:r>
            <a:endParaRPr lang="de-DE" dirty="0"/>
          </a:p>
          <a:p>
            <a:pPr lvl="0"/>
            <a:r>
              <a:rPr lang="de-DE" dirty="0"/>
              <a:t>Letters </a:t>
            </a:r>
            <a:r>
              <a:rPr lang="de-DE" dirty="0" err="1"/>
              <a:t>From</a:t>
            </a:r>
            <a:r>
              <a:rPr lang="de-DE" dirty="0"/>
              <a:t> Iwo </a:t>
            </a:r>
            <a:r>
              <a:rPr lang="de-DE" dirty="0" err="1"/>
              <a:t>Jima</a:t>
            </a:r>
            <a:endParaRPr lang="de-DE" dirty="0"/>
          </a:p>
          <a:p>
            <a:pPr lvl="0"/>
            <a:r>
              <a:rPr lang="de-DE" dirty="0"/>
              <a:t>Little Miss Sunshine</a:t>
            </a:r>
          </a:p>
          <a:p>
            <a:pPr lvl="0"/>
            <a:r>
              <a:rPr lang="da-DK" dirty="0"/>
              <a:t>The Queen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Send Os Dine Svar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Inden 20. februar 2007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Pirates Of The Caribbean: Dead Man’s Chest</a:t>
            </a:r>
          </a:p>
          <a:p>
            <a:pPr lvl="0"/>
            <a:r>
              <a:rPr lang="da-DK" dirty="0"/>
              <a:t>Poseidon</a:t>
            </a:r>
          </a:p>
          <a:p>
            <a:pPr lvl="0"/>
            <a:r>
              <a:rPr lang="da-DK" dirty="0"/>
              <a:t>Superman Returns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err="1"/>
              <a:t>Cars</a:t>
            </a:r>
            <a:endParaRPr lang="da-DK" dirty="0"/>
          </a:p>
          <a:p>
            <a:pPr lvl="0"/>
            <a:r>
              <a:rPr lang="da-DK" dirty="0" err="1"/>
              <a:t>Happy</a:t>
            </a:r>
            <a:r>
              <a:rPr lang="da-DK" dirty="0"/>
              <a:t> </a:t>
            </a:r>
            <a:r>
              <a:rPr lang="da-DK" dirty="0" err="1"/>
              <a:t>Feet</a:t>
            </a:r>
            <a:endParaRPr lang="da-DK" dirty="0"/>
          </a:p>
          <a:p>
            <a:pPr lvl="0"/>
            <a:r>
              <a:rPr lang="da-DK" dirty="0"/>
              <a:t>Monster House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err="1"/>
              <a:t>Binta</a:t>
            </a:r>
            <a:r>
              <a:rPr lang="da-DK" dirty="0"/>
              <a:t> and The Great Idea (</a:t>
            </a:r>
            <a:r>
              <a:rPr lang="da-DK" dirty="0" err="1"/>
              <a:t>Binta</a:t>
            </a:r>
            <a:r>
              <a:rPr lang="da-DK" dirty="0"/>
              <a:t> Y La Gran Idea)</a:t>
            </a:r>
          </a:p>
          <a:p>
            <a:pPr lvl="0"/>
            <a:r>
              <a:rPr lang="en-US" dirty="0" err="1"/>
              <a:t>Éramos</a:t>
            </a:r>
            <a:r>
              <a:rPr lang="en-US" dirty="0"/>
              <a:t> </a:t>
            </a:r>
            <a:r>
              <a:rPr lang="en-US" dirty="0" err="1"/>
              <a:t>Pocos</a:t>
            </a:r>
            <a:r>
              <a:rPr lang="en-US" dirty="0"/>
              <a:t> (One Too Many)</a:t>
            </a:r>
          </a:p>
          <a:p>
            <a:pPr lvl="0"/>
            <a:r>
              <a:rPr lang="de-DE" dirty="0"/>
              <a:t>Helmer &amp; Son</a:t>
            </a:r>
          </a:p>
          <a:p>
            <a:pPr lvl="0"/>
            <a:r>
              <a:rPr lang="de-DE" dirty="0"/>
              <a:t>The </a:t>
            </a:r>
            <a:r>
              <a:rPr lang="de-DE" dirty="0" err="1"/>
              <a:t>Saviour</a:t>
            </a:r>
            <a:endParaRPr lang="de-DE" dirty="0"/>
          </a:p>
          <a:p>
            <a:pPr lvl="0"/>
            <a:r>
              <a:rPr lang="de-DE" dirty="0"/>
              <a:t>West Bank Story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Adriana </a:t>
            </a:r>
            <a:r>
              <a:rPr lang="da-DK" dirty="0" err="1"/>
              <a:t>Barraza</a:t>
            </a:r>
            <a:r>
              <a:rPr lang="da-DK" dirty="0"/>
              <a:t> – Babel</a:t>
            </a:r>
          </a:p>
          <a:p>
            <a:pPr lvl="0"/>
            <a:r>
              <a:rPr lang="da-DK" dirty="0"/>
              <a:t>Cate </a:t>
            </a:r>
            <a:r>
              <a:rPr lang="da-DK" dirty="0" err="1"/>
              <a:t>Blanchett</a:t>
            </a:r>
            <a:r>
              <a:rPr lang="da-DK" dirty="0"/>
              <a:t> – Notes On A </a:t>
            </a:r>
            <a:r>
              <a:rPr lang="da-DK" dirty="0" err="1"/>
              <a:t>Scandal</a:t>
            </a:r>
            <a:endParaRPr lang="da-DK" dirty="0"/>
          </a:p>
          <a:p>
            <a:pPr lvl="0"/>
            <a:r>
              <a:rPr lang="en-US" dirty="0"/>
              <a:t>Abigail Breslin – Little Miss Sunshine</a:t>
            </a:r>
          </a:p>
          <a:p>
            <a:pPr lvl="0"/>
            <a:r>
              <a:rPr lang="de-DE" dirty="0"/>
              <a:t>Jennifer Hudson – </a:t>
            </a:r>
            <a:r>
              <a:rPr lang="de-DE" dirty="0" err="1"/>
              <a:t>Dreamgirls</a:t>
            </a:r>
            <a:endParaRPr lang="de-DE" dirty="0"/>
          </a:p>
          <a:p>
            <a:pPr lvl="0"/>
            <a:r>
              <a:rPr lang="de-DE" dirty="0" err="1"/>
              <a:t>Rinko</a:t>
            </a:r>
            <a:r>
              <a:rPr lang="de-DE" dirty="0"/>
              <a:t> </a:t>
            </a:r>
            <a:r>
              <a:rPr lang="de-DE" dirty="0" err="1"/>
              <a:t>Kikuchi</a:t>
            </a:r>
            <a:r>
              <a:rPr lang="de-DE" dirty="0"/>
              <a:t> – Babel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/>
              <a:t>The Danish Poet</a:t>
            </a:r>
          </a:p>
          <a:p>
            <a:pPr lvl="0"/>
            <a:r>
              <a:rPr lang="da-DK" dirty="0" err="1"/>
              <a:t>Lifted</a:t>
            </a:r>
            <a:endParaRPr lang="da-DK" dirty="0"/>
          </a:p>
          <a:p>
            <a:pPr lvl="0"/>
            <a:r>
              <a:rPr lang="da-DK" dirty="0"/>
              <a:t>The Little Matchgirl</a:t>
            </a:r>
          </a:p>
          <a:p>
            <a:pPr lvl="0"/>
            <a:r>
              <a:rPr lang="da-DK" dirty="0"/>
              <a:t>Maestro</a:t>
            </a:r>
          </a:p>
          <a:p>
            <a:pPr lvl="0"/>
            <a:r>
              <a:rPr lang="da-DK" dirty="0"/>
              <a:t>No Time For Nuts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Curse Of The Golden Flower</a:t>
            </a:r>
          </a:p>
          <a:p>
            <a:pPr lvl="0"/>
            <a:r>
              <a:rPr lang="da-DK" dirty="0"/>
              <a:t>The </a:t>
            </a:r>
            <a:r>
              <a:rPr lang="da-DK" dirty="0" err="1"/>
              <a:t>Devil</a:t>
            </a:r>
            <a:r>
              <a:rPr lang="da-DK" dirty="0"/>
              <a:t> Wears </a:t>
            </a:r>
            <a:r>
              <a:rPr lang="da-DK" dirty="0" err="1"/>
              <a:t>Prada</a:t>
            </a:r>
            <a:endParaRPr lang="da-DK" dirty="0"/>
          </a:p>
          <a:p>
            <a:pPr lvl="0"/>
            <a:r>
              <a:rPr lang="da-DK" dirty="0" err="1"/>
              <a:t>Dreamgirls</a:t>
            </a:r>
            <a:endParaRPr lang="da-DK" dirty="0"/>
          </a:p>
          <a:p>
            <a:pPr lvl="0"/>
            <a:r>
              <a:rPr lang="da-DK" dirty="0"/>
              <a:t>Marie Antoinette</a:t>
            </a:r>
          </a:p>
          <a:p>
            <a:pPr lvl="0"/>
            <a:r>
              <a:rPr lang="da-DK" dirty="0"/>
              <a:t>The Queen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Alan Arkin – Little Miss Sunshine</a:t>
            </a:r>
          </a:p>
          <a:p>
            <a:pPr lvl="0"/>
            <a:r>
              <a:rPr lang="en-US" dirty="0"/>
              <a:t>Jackie Earle Haley – Little Children</a:t>
            </a:r>
          </a:p>
          <a:p>
            <a:pPr lvl="0"/>
            <a:r>
              <a:rPr lang="da-DK" dirty="0" err="1"/>
              <a:t>Djimon</a:t>
            </a:r>
            <a:r>
              <a:rPr lang="da-DK" dirty="0"/>
              <a:t> </a:t>
            </a:r>
            <a:r>
              <a:rPr lang="da-DK" dirty="0" err="1"/>
              <a:t>Hounsou</a:t>
            </a:r>
            <a:r>
              <a:rPr lang="da-DK" dirty="0"/>
              <a:t> – Blood Diamond</a:t>
            </a:r>
          </a:p>
          <a:p>
            <a:pPr lvl="0"/>
            <a:r>
              <a:rPr lang="de-DE" dirty="0"/>
              <a:t>Eddie Murphy – </a:t>
            </a:r>
            <a:r>
              <a:rPr lang="de-DE" dirty="0" err="1"/>
              <a:t>Dreamgirls</a:t>
            </a:r>
            <a:endParaRPr lang="de-DE" dirty="0"/>
          </a:p>
          <a:p>
            <a:pPr lvl="0"/>
            <a:r>
              <a:rPr lang="de-DE" dirty="0"/>
              <a:t>Mark Wahlberg – The </a:t>
            </a:r>
            <a:r>
              <a:rPr lang="de-DE" dirty="0" err="1"/>
              <a:t>Departed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råbe">
  <a:themeElements>
    <a:clrScheme name="Dråbe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åb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åb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8" ma:contentTypeDescription="Opret et nyt dokument." ma:contentTypeScope="" ma:versionID="d9776da0742165c2ca35396858c59fb1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aec171d458f1f481f2fb5df4dc01c44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D09ABF-E54A-4FA0-BC45-64CAB1BEF782}"/>
</file>

<file path=customXml/itemProps2.xml><?xml version="1.0" encoding="utf-8"?>
<ds:datastoreItem xmlns:ds="http://schemas.openxmlformats.org/officeDocument/2006/customXml" ds:itemID="{19B62F14-843A-411A-BC81-EE65EC63D837}"/>
</file>

<file path=customXml/itemProps3.xml><?xml version="1.0" encoding="utf-8"?>
<ds:datastoreItem xmlns:ds="http://schemas.openxmlformats.org/officeDocument/2006/customXml" ds:itemID="{E22AC5FF-BB7F-4E73-99DB-6EDD6A363921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TM04033925[[fn=Dråbe]]</Template>
  <TotalTime>95</TotalTime>
  <Words>513</Words>
  <Application>Microsoft Office PowerPoint</Application>
  <PresentationFormat>Widescreen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0" baseType="lpstr">
      <vt:lpstr>Arial</vt:lpstr>
      <vt:lpstr>Tw Cen MT</vt:lpstr>
      <vt:lpstr>Dråbe</vt:lpstr>
      <vt:lpstr>Videobuster Film Konkurrence</vt:lpstr>
      <vt:lpstr>Oscar Uddeling 2007</vt:lpstr>
      <vt:lpstr>Bedste Visuelle Effekter</vt:lpstr>
      <vt:lpstr>Bedste Animationsfilm - Lang</vt:lpstr>
      <vt:lpstr>Bedste Kortfilm</vt:lpstr>
      <vt:lpstr>Bedste Kvindelige Birolle</vt:lpstr>
      <vt:lpstr>Bedste Animerede Kortfilm</vt:lpstr>
      <vt:lpstr>Bedste Kostumer</vt:lpstr>
      <vt:lpstr>Bedste Mandlige Birolle</vt:lpstr>
      <vt:lpstr>Bedste Kreative Produktion</vt:lpstr>
      <vt:lpstr>Bedste Makeup</vt:lpstr>
      <vt:lpstr>Bedste Valg Af Kamera Og Lys</vt:lpstr>
      <vt:lpstr>Bedste Dokumentar Kortfilm</vt:lpstr>
      <vt:lpstr>Bedste Dokumentar Film</vt:lpstr>
      <vt:lpstr>Bedste Musik</vt:lpstr>
      <vt:lpstr>Bedste Lydredigering</vt:lpstr>
      <vt:lpstr>Bedste Udenlandske Film</vt:lpstr>
      <vt:lpstr>Bedste Filmredigering</vt:lpstr>
      <vt:lpstr>Bedste Mandlige Hovedrolle</vt:lpstr>
      <vt:lpstr>Bedste Titel Sang</vt:lpstr>
      <vt:lpstr>Bedste Lydmixning</vt:lpstr>
      <vt:lpstr>Bedste Udenlandske Manuskript</vt:lpstr>
      <vt:lpstr>Bedste Kvindelig Hovedrolle</vt:lpstr>
      <vt:lpstr>Bedste Manuskript</vt:lpstr>
      <vt:lpstr>Bedste Instruktør</vt:lpstr>
      <vt:lpstr>Bedste Film</vt:lpstr>
      <vt:lpstr>Send Os Dine Svar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Hans Hoffmann</cp:lastModifiedBy>
  <cp:revision>15</cp:revision>
  <dcterms:created xsi:type="dcterms:W3CDTF">2007-07-03T08:08:47Z</dcterms:created>
  <dcterms:modified xsi:type="dcterms:W3CDTF">2018-08-15T12:10:03Z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