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60" r:id="rId3"/>
    <p:sldId id="259" r:id="rId4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notesMaster" Target="notesMasters/notesMaster1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AC310-B45E-4971-A889-9E3A8F8A34BF}" type="datetimeFigureOut">
              <a:rPr lang="da-DK" smtClean="0"/>
              <a:t>07-02-2019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6B96E-C7F8-4490-B57E-F4EB6882FCD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9509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E4270C-063B-4DBA-AD8F-DE6B217C96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CB3651CE-857C-44E4-82B6-775835398A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52AEE42-C110-4A3C-8CA4-96C74F34C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3BCE-15A6-4305-960F-620BDB797E16}" type="datetime1">
              <a:rPr lang="da-DK" smtClean="0"/>
              <a:t>07-02-2019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9502FCF-B1BF-440C-86FF-24C0FCFA5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Eksempler på hjælpelinjer</a:t>
            </a:r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6301422-DCEF-46AA-B032-45D3F22AF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3D86-4B3E-4173-AC10-906F63A1BA4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85288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5AAD14-860D-4F7F-B907-8D71FDA5E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22F01979-7D95-4DF0-A34C-DDD45A78A7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3E24317-5C40-4FCF-A6F6-0BB942208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589F-C25D-485C-8B21-6B4D854BADFD}" type="datetime1">
              <a:rPr lang="da-DK" smtClean="0"/>
              <a:t>07-02-2019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6A3C935-3F7C-4F03-A036-6BC7007E6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Eksempler på hjælpelinjer</a:t>
            </a:r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6D87234-A08B-4C59-8FA5-711BE9768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3D86-4B3E-4173-AC10-906F63A1BA4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3958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810A87AA-6F02-4F4B-AA88-05290A4005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04469520-EB75-440B-8BA2-45A8DC9573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5F78090-89C3-468D-BAD1-0BD9988CB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521C-C624-44F1-9451-60118973C3B3}" type="datetime1">
              <a:rPr lang="da-DK" smtClean="0"/>
              <a:t>07-02-2019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25369FB-D802-4BA7-A791-4D066620F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Eksempler på hjælpelinjer</a:t>
            </a:r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56C4869-90FA-4DDF-BF6A-F472029C2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3D86-4B3E-4173-AC10-906F63A1BA4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66633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0959A-83B1-46E4-A970-2B16C656B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19EE0ED-6EB1-40EA-BD89-EE11339337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5381C64-8A56-41E1-B6DD-663ECC8AA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15AB-7C0A-4221-A252-0A97430306A9}" type="datetime1">
              <a:rPr lang="da-DK" smtClean="0"/>
              <a:t>07-02-2019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23C4022-B008-4025-9A72-18D6222FD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Eksempler på hjælpelinjer</a:t>
            </a:r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DD2AEEF-1645-45DC-86A1-0F8F554D2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3D86-4B3E-4173-AC10-906F63A1BA4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2743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C75CD3-84D0-4163-A516-0A97EB45E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3D2098E-8EA0-4C31-835E-E764262467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B0A1B67-64F4-49A1-B7D4-6CD3248F6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8B85B-C16B-4232-8AA7-17D30D479C52}" type="datetime1">
              <a:rPr lang="da-DK" smtClean="0"/>
              <a:t>07-02-2019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A23DFA3-1670-42FB-987A-439EB12E4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Eksempler på hjælpelinjer</a:t>
            </a:r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D568825-6A00-4787-8F86-E789DBE99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3D86-4B3E-4173-AC10-906F63A1BA4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33021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7606EF-F809-416E-87A4-C89F39C9C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F3F3212-82A7-48C6-98C3-A76A3484A7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4963" y="1825625"/>
            <a:ext cx="5684837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0F21E399-AEB2-4799-8756-CDCEA39A0E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682763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C48C94C0-BAD8-4575-9B9E-5BA5365A6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575C-E8AD-42CC-9B6A-B3D8762962CB}" type="datetime1">
              <a:rPr lang="da-DK" smtClean="0"/>
              <a:t>07-02-2019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D611AD67-2325-4285-919C-FDFFC5BAC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Eksempler på hjælpelinjer</a:t>
            </a:r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CD2E0BCF-DF9F-4145-AD62-A58EDEFD9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3D86-4B3E-4173-AC10-906F63A1BA4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57084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D7602C-27A2-4FE1-A1BC-1ECB074E5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2" y="365125"/>
            <a:ext cx="11522074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16DBD262-30E8-4A60-9DB8-0667738963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964" y="1681163"/>
            <a:ext cx="56626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8ADF499C-2509-4A95-BF60-75D6005B52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964" y="2505075"/>
            <a:ext cx="5662612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FF937A83-FA9F-46F3-BB70-0FD0447BA0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6848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C286C24C-3CCF-4D4B-8178-DAF5DF039E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684838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B52122DE-9A5B-4A57-9B47-4725699E1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AB77F-0345-4111-9716-2C9990B4F4F1}" type="datetime1">
              <a:rPr lang="da-DK" smtClean="0"/>
              <a:t>07-02-2019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B391216C-0C6A-4F96-9B57-283087BEA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Eksempler på hjælpelinjer</a:t>
            </a:r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0103E135-AE36-4FD0-A4E2-5D548EE4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3D86-4B3E-4173-AC10-906F63A1BA4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37121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500A99-C136-49AF-BDD3-CF2D4F340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7BAE4B49-56EB-4373-8693-6FFB71531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6C485-AEA9-4FC1-80A3-E80B0A5564C1}" type="datetime1">
              <a:rPr lang="da-DK" smtClean="0"/>
              <a:t>07-02-2019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480615AB-FA42-4184-A8AA-8E6A314FE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Eksempler på hjælpelinjer</a:t>
            </a:r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3D11A4EC-7955-46C9-A586-29D65BA24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3D86-4B3E-4173-AC10-906F63A1BA4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2146044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4164F191-181B-47A6-9E44-7A379D146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3DEE7-75A6-43A9-8973-7BD913891597}" type="datetime1">
              <a:rPr lang="da-DK" smtClean="0"/>
              <a:t>07-02-2019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4AE6ECC5-91EC-417F-A515-D5A79B27D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Eksempler på hjælpelinjer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12847AA6-1C49-4751-B1BF-13C4B927E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3D86-4B3E-4173-AC10-906F63A1BA4E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3247873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C25AD3-6B87-47D6-9074-C8664A498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A393680-F43E-4DE3-BF2B-9DE9B59F1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BB6F126A-3223-48EF-96C0-CAB9850304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181D6D95-3520-48C6-8900-FAAEAE11A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59CF7-A2B2-42BF-AB68-E5EE26117765}" type="datetime1">
              <a:rPr lang="da-DK" smtClean="0"/>
              <a:t>07-02-2019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C5F1F498-76BF-4D0D-8175-D495CE36C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Eksempler på hjælpelinjer</a:t>
            </a:r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35A38942-7F4D-443F-A37D-50C4104B2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3D86-4B3E-4173-AC10-906F63A1BA4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89042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17359D-7E3D-4A74-A50D-78FBDF63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EBBCC320-D139-4D12-AB8F-A49429323C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2CEE9790-AF78-43E4-AFFF-F63CF35FA5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7A15B3BA-5434-4900-9A3D-DC32BB467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5CA7D-FD71-4D38-8019-CBF4C74040B1}" type="datetime1">
              <a:rPr lang="da-DK" smtClean="0"/>
              <a:t>07-02-2019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E5619693-0D7F-4E93-9F7C-1F4B11F6A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Eksempler på hjælpelinjer</a:t>
            </a:r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3EB7AF1-5AB1-462B-AEDC-8A61D97A5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3D86-4B3E-4173-AC10-906F63A1BA4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1645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F902F469-A6EB-4B36-8D7B-187FC2F3B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188912"/>
            <a:ext cx="11520000" cy="12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66C8399-BA1D-4E75-98BD-3476A204E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963" y="1628725"/>
            <a:ext cx="115200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/>
              <a:t>Rediger teksttypografien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48F596EC-CBC8-4017-B4A6-4D85E66CA3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4963" y="6400738"/>
            <a:ext cx="288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3DEE7-75A6-43A9-8973-7BD913891597}" type="datetime1">
              <a:rPr lang="da-DK" smtClean="0"/>
              <a:t>07-02-2019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53683A5-81F5-4CBE-8C48-484E2A800F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4963" y="6400738"/>
            <a:ext cx="432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a-DK"/>
              <a:t>Eksempler på hjælpelinjer</a:t>
            </a:r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E74D814-A38B-471C-BCFC-B2231F3F8B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77039" y="6405569"/>
            <a:ext cx="288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93D86-4B3E-4173-AC10-906F63A1BA4E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97024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C4AEAC7-F81E-430F-A4AF-7DD49280B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Kirker og tårne</a:t>
            </a:r>
          </a:p>
        </p:txBody>
      </p:sp>
      <p:pic>
        <p:nvPicPr>
          <p:cNvPr id="12" name="Billede 11" descr="Et billede, der indeholder bygning, himmel, udendørs, ur&#10;&#10;Automatisk oprettet beskrivelse">
            <a:extLst>
              <a:ext uri="{FF2B5EF4-FFF2-40B4-BE49-F238E27FC236}">
                <a16:creationId xmlns:a16="http://schemas.microsoft.com/office/drawing/2014/main" id="{F4A6288C-D9AD-46D2-88A3-AE980F04E5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81" y="1859593"/>
            <a:ext cx="1422816" cy="2525709"/>
          </a:xfrm>
          <a:prstGeom prst="rect">
            <a:avLst/>
          </a:prstGeom>
        </p:spPr>
      </p:pic>
      <p:pic>
        <p:nvPicPr>
          <p:cNvPr id="14" name="Billede 13" descr="Et billede, der indeholder himmel, udendørs, træ, ur&#10;&#10;Automatisk oprettet beskrivelse">
            <a:extLst>
              <a:ext uri="{FF2B5EF4-FFF2-40B4-BE49-F238E27FC236}">
                <a16:creationId xmlns:a16="http://schemas.microsoft.com/office/drawing/2014/main" id="{F749751B-001B-4190-A8CD-52D66E5C16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171" y="1131626"/>
            <a:ext cx="1658018" cy="2943226"/>
          </a:xfrm>
          <a:prstGeom prst="rect">
            <a:avLst/>
          </a:prstGeom>
        </p:spPr>
      </p:pic>
      <p:pic>
        <p:nvPicPr>
          <p:cNvPr id="16" name="Billede 15" descr="Et billede, der indeholder himmel, udendørs, bygning, træ&#10;&#10;Automatisk oprettet beskrivelse">
            <a:extLst>
              <a:ext uri="{FF2B5EF4-FFF2-40B4-BE49-F238E27FC236}">
                <a16:creationId xmlns:a16="http://schemas.microsoft.com/office/drawing/2014/main" id="{5EEB039E-0762-4344-95C0-9DD16BBF76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19" y="1628777"/>
            <a:ext cx="2620230" cy="3493640"/>
          </a:xfrm>
          <a:prstGeom prst="rect">
            <a:avLst/>
          </a:prstGeom>
        </p:spPr>
      </p:pic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A480A54-E08C-4832-98CB-3F1B047B6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5742D-A767-4B80-9BD9-2D5AE95122C3}" type="datetime1">
              <a:rPr lang="da-DK" smtClean="0"/>
              <a:t>07-02-2019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E1AF6E70-C1BE-472E-A475-411C89D8C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Eksempler på hjælpelinjer</a:t>
            </a:r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E75FA670-DED2-4183-B896-7FC890537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3D86-4B3E-4173-AC10-906F63A1BA4E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40787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276A8287-F873-44DE-B1FC-3E0D46A9B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3DEE7-75A6-43A9-8973-7BD913891597}" type="datetime1">
              <a:rPr lang="da-DK" smtClean="0"/>
              <a:t>07-02-2019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A61292DF-48C9-4859-A9D4-6042B3215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Eksempler på hjælpelinjer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86586803-BE46-4A4C-8F46-C166A43E0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3D86-4B3E-4173-AC10-906F63A1BA4E}" type="slidenum">
              <a:rPr lang="da-DK" smtClean="0"/>
              <a:t>2</a:t>
            </a:fld>
            <a:endParaRPr lang="da-DK" dirty="0"/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C7E08F3A-42AA-4082-B18A-0F0FA0F3A179}"/>
              </a:ext>
            </a:extLst>
          </p:cNvPr>
          <p:cNvSpPr/>
          <p:nvPr/>
        </p:nvSpPr>
        <p:spPr>
          <a:xfrm>
            <a:off x="627926" y="456469"/>
            <a:ext cx="1439862" cy="14398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4800" dirty="0"/>
              <a:t>OP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031EF0C0-EA30-4FB8-B644-B41304DB0F9E}"/>
              </a:ext>
            </a:extLst>
          </p:cNvPr>
          <p:cNvSpPr/>
          <p:nvPr/>
        </p:nvSpPr>
        <p:spPr>
          <a:xfrm>
            <a:off x="6433353" y="3410143"/>
            <a:ext cx="1439862" cy="14398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4800" dirty="0"/>
              <a:t>OP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38529E74-8C7A-4CF6-A1C0-60E906D44D62}"/>
              </a:ext>
            </a:extLst>
          </p:cNvPr>
          <p:cNvSpPr/>
          <p:nvPr/>
        </p:nvSpPr>
        <p:spPr>
          <a:xfrm>
            <a:off x="5375032" y="677619"/>
            <a:ext cx="1439862" cy="14398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4800" dirty="0"/>
              <a:t>OP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4F2F8508-5185-4134-B2E5-9A4B8792ED57}"/>
              </a:ext>
            </a:extLst>
          </p:cNvPr>
          <p:cNvSpPr/>
          <p:nvPr/>
        </p:nvSpPr>
        <p:spPr>
          <a:xfrm>
            <a:off x="1441075" y="1288065"/>
            <a:ext cx="1439862" cy="14398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4800" dirty="0"/>
              <a:t>NED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8219D3EF-D9A5-4794-B591-B12C4E82F460}"/>
              </a:ext>
            </a:extLst>
          </p:cNvPr>
          <p:cNvSpPr/>
          <p:nvPr/>
        </p:nvSpPr>
        <p:spPr>
          <a:xfrm>
            <a:off x="1054894" y="3698953"/>
            <a:ext cx="1439862" cy="14398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4800" dirty="0"/>
              <a:t>OP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34A62619-8F11-45E2-BBE0-0B820C01B0CE}"/>
              </a:ext>
            </a:extLst>
          </p:cNvPr>
          <p:cNvSpPr/>
          <p:nvPr/>
        </p:nvSpPr>
        <p:spPr>
          <a:xfrm>
            <a:off x="7537177" y="4342840"/>
            <a:ext cx="1439862" cy="14398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4800" dirty="0"/>
              <a:t>NED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61D5708-E51C-45D1-9975-4D8DE5308985}"/>
              </a:ext>
            </a:extLst>
          </p:cNvPr>
          <p:cNvSpPr/>
          <p:nvPr/>
        </p:nvSpPr>
        <p:spPr>
          <a:xfrm>
            <a:off x="5692707" y="1757515"/>
            <a:ext cx="1439862" cy="14398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4800" dirty="0"/>
              <a:t>NED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97763AC5-E3E6-4FB9-9963-C422AAE4657B}"/>
              </a:ext>
            </a:extLst>
          </p:cNvPr>
          <p:cNvSpPr/>
          <p:nvPr/>
        </p:nvSpPr>
        <p:spPr>
          <a:xfrm>
            <a:off x="2067788" y="4510088"/>
            <a:ext cx="1439862" cy="14398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4800" dirty="0"/>
              <a:t>NED</a:t>
            </a:r>
          </a:p>
        </p:txBody>
      </p:sp>
    </p:spTree>
    <p:extLst>
      <p:ext uri="{BB962C8B-B14F-4D97-AF65-F5344CB8AC3E}">
        <p14:creationId xmlns:p14="http://schemas.microsoft.com/office/powerpoint/2010/main" val="1481835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468D91-9EC6-4387-9FE5-63760B8B4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Billedgalleri</a:t>
            </a:r>
          </a:p>
        </p:txBody>
      </p:sp>
      <p:pic>
        <p:nvPicPr>
          <p:cNvPr id="10" name="Billede 9" descr="Et billede, der indeholder indendørs, hylde, scene, bog&#10;&#10;Automatisk oprettet beskrivelse">
            <a:extLst>
              <a:ext uri="{FF2B5EF4-FFF2-40B4-BE49-F238E27FC236}">
                <a16:creationId xmlns:a16="http://schemas.microsoft.com/office/drawing/2014/main" id="{9F3E760B-9093-4074-8523-44C114A36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434" y="4243392"/>
            <a:ext cx="2197517" cy="1648138"/>
          </a:xfrm>
          <a:prstGeom prst="rect">
            <a:avLst/>
          </a:prstGeom>
        </p:spPr>
      </p:pic>
      <p:pic>
        <p:nvPicPr>
          <p:cNvPr id="12" name="Billede 11" descr="Et billede, der indeholder udendørs, himmel, træ, græs&#10;&#10;Automatisk oprettet beskrivelse">
            <a:extLst>
              <a:ext uri="{FF2B5EF4-FFF2-40B4-BE49-F238E27FC236}">
                <a16:creationId xmlns:a16="http://schemas.microsoft.com/office/drawing/2014/main" id="{57805C73-5090-4B85-AE14-F005B9D5D4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69" y="4061081"/>
            <a:ext cx="2062008" cy="1546507"/>
          </a:xfrm>
          <a:prstGeom prst="rect">
            <a:avLst/>
          </a:prstGeom>
        </p:spPr>
      </p:pic>
      <p:sp>
        <p:nvSpPr>
          <p:cNvPr id="13" name="Rektangel 12">
            <a:extLst>
              <a:ext uri="{FF2B5EF4-FFF2-40B4-BE49-F238E27FC236}">
                <a16:creationId xmlns:a16="http://schemas.microsoft.com/office/drawing/2014/main" id="{A88C253B-FC84-4AF4-AF60-C38A2E93E2FA}"/>
              </a:ext>
            </a:extLst>
          </p:cNvPr>
          <p:cNvSpPr/>
          <p:nvPr/>
        </p:nvSpPr>
        <p:spPr>
          <a:xfrm>
            <a:off x="6043593" y="1852088"/>
            <a:ext cx="1884454" cy="14406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3000" dirty="0"/>
              <a:t>DVD -store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8A5A39E5-9BDB-4B13-9DAE-097141C7308D}"/>
              </a:ext>
            </a:extLst>
          </p:cNvPr>
          <p:cNvSpPr/>
          <p:nvPr/>
        </p:nvSpPr>
        <p:spPr>
          <a:xfrm>
            <a:off x="9259189" y="1946539"/>
            <a:ext cx="2315699" cy="1324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3000" dirty="0"/>
              <a:t>Amaliehaven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C68499B0-8ECA-4413-B560-891B7C503BE1}"/>
              </a:ext>
            </a:extLst>
          </p:cNvPr>
          <p:cNvSpPr/>
          <p:nvPr/>
        </p:nvSpPr>
        <p:spPr>
          <a:xfrm>
            <a:off x="769969" y="2250805"/>
            <a:ext cx="1544313" cy="14406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3000" dirty="0"/>
              <a:t>Valmuer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0D64A144-3CC6-4AA7-B7B5-534C5CE6746A}"/>
              </a:ext>
            </a:extLst>
          </p:cNvPr>
          <p:cNvSpPr/>
          <p:nvPr/>
        </p:nvSpPr>
        <p:spPr>
          <a:xfrm>
            <a:off x="3214963" y="2054601"/>
            <a:ext cx="2080334" cy="8739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3000" dirty="0"/>
              <a:t>Underskrift</a:t>
            </a:r>
          </a:p>
        </p:txBody>
      </p:sp>
      <p:pic>
        <p:nvPicPr>
          <p:cNvPr id="22" name="Billede 21" descr="Et billede, der indeholder rød, blomst, kornvalmue, plante&#10;&#10;Automatisk oprettet beskrivelse">
            <a:extLst>
              <a:ext uri="{FF2B5EF4-FFF2-40B4-BE49-F238E27FC236}">
                <a16:creationId xmlns:a16="http://schemas.microsoft.com/office/drawing/2014/main" id="{BAA560DD-EE8D-479D-8613-8B0230C0CD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241" y="4061081"/>
            <a:ext cx="2326172" cy="1744629"/>
          </a:xfrm>
          <a:prstGeom prst="rect">
            <a:avLst/>
          </a:prstGeom>
        </p:spPr>
      </p:pic>
      <p:pic>
        <p:nvPicPr>
          <p:cNvPr id="24" name="Billede 23" descr="Et billede, der indeholder skriveredskaber, pen, papirvare&#10;&#10;Automatisk oprettet beskrivelse">
            <a:extLst>
              <a:ext uri="{FF2B5EF4-FFF2-40B4-BE49-F238E27FC236}">
                <a16:creationId xmlns:a16="http://schemas.microsoft.com/office/drawing/2014/main" id="{5932227C-8385-44CB-B3D1-CECCD749BD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94" y="4310587"/>
            <a:ext cx="1396659" cy="1047494"/>
          </a:xfrm>
          <a:prstGeom prst="rect">
            <a:avLst/>
          </a:prstGeom>
        </p:spPr>
      </p:pic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0E224438-FD8A-485C-9848-4BAA54132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B497F-2F75-477D-A3E0-804FE2F5FE73}" type="datetime1">
              <a:rPr lang="da-DK" smtClean="0"/>
              <a:t>07-02-2019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4226E6C0-149F-42C5-B83B-B0569AF05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Eksempler på hjælpelinjer</a:t>
            </a:r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553F955C-DE7A-4B2D-A4EE-57505B21D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3D86-4B3E-4173-AC10-906F63A1BA4E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36322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AFD3731-A110-4FE5-9C73-A4E6F137138C}"/>
</file>

<file path=customXml/itemProps2.xml><?xml version="1.0" encoding="utf-8"?>
<ds:datastoreItem xmlns:ds="http://schemas.openxmlformats.org/officeDocument/2006/customXml" ds:itemID="{3C1E21E4-87E0-4646-BA0B-BCB079E4E455}"/>
</file>

<file path=customXml/itemProps3.xml><?xml version="1.0" encoding="utf-8"?>
<ds:datastoreItem xmlns:ds="http://schemas.openxmlformats.org/officeDocument/2006/customXml" ds:itemID="{C3F2BB18-175D-4ADA-9FBF-879F3F149B0F}"/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33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Office-tema</vt:lpstr>
      <vt:lpstr>Kirker og tårne</vt:lpstr>
      <vt:lpstr>PowerPoint-præsentation</vt:lpstr>
      <vt:lpstr>Billedgalleri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Hans Hoffmann</dc:creator>
  <cp:lastModifiedBy>Hans Hoffmann</cp:lastModifiedBy>
  <cp:revision>25</cp:revision>
  <dcterms:created xsi:type="dcterms:W3CDTF">2019-01-28T11:27:46Z</dcterms:created>
  <dcterms:modified xsi:type="dcterms:W3CDTF">2019-02-07T13:49:30Z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