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0" r:id="rId5"/>
    <p:sldId id="259" r:id="rId6"/>
    <p:sldId id="258" r:id="rId7"/>
    <p:sldId id="257" r:id="rId8"/>
    <p:sldId id="261" r:id="rId9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643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s Hoffmann" userId="f82980a9-f4f1-4452-b2c3-fdebc7f56ebe" providerId="ADAL" clId="{7389BD23-2935-43B4-BF6F-6D32F57CF656}"/>
    <pc:docChg chg="custSel modSld">
      <pc:chgData name="Hans Hoffmann" userId="f82980a9-f4f1-4452-b2c3-fdebc7f56ebe" providerId="ADAL" clId="{7389BD23-2935-43B4-BF6F-6D32F57CF656}" dt="2021-07-03T09:32:14.142" v="19"/>
      <pc:docMkLst>
        <pc:docMk/>
      </pc:docMkLst>
      <pc:sldChg chg="addSp delSp modSp mod">
        <pc:chgData name="Hans Hoffmann" userId="f82980a9-f4f1-4452-b2c3-fdebc7f56ebe" providerId="ADAL" clId="{7389BD23-2935-43B4-BF6F-6D32F57CF656}" dt="2021-07-03T09:31:46.037" v="9"/>
        <pc:sldMkLst>
          <pc:docMk/>
          <pc:sldMk cId="4219640880" sldId="257"/>
        </pc:sldMkLst>
        <pc:picChg chg="add del mod">
          <ac:chgData name="Hans Hoffmann" userId="f82980a9-f4f1-4452-b2c3-fdebc7f56ebe" providerId="ADAL" clId="{7389BD23-2935-43B4-BF6F-6D32F57CF656}" dt="2021-07-03T09:22:26.233" v="7" actId="478"/>
          <ac:picMkLst>
            <pc:docMk/>
            <pc:sldMk cId="4219640880" sldId="257"/>
            <ac:picMk id="3" creationId="{F395DD7C-F602-40DC-8210-289DF45106DE}"/>
          </ac:picMkLst>
        </pc:picChg>
        <pc:picChg chg="del">
          <ac:chgData name="Hans Hoffmann" userId="f82980a9-f4f1-4452-b2c3-fdebc7f56ebe" providerId="ADAL" clId="{7389BD23-2935-43B4-BF6F-6D32F57CF656}" dt="2021-07-03T09:18:44.837" v="3" actId="478"/>
          <ac:picMkLst>
            <pc:docMk/>
            <pc:sldMk cId="4219640880" sldId="257"/>
            <ac:picMk id="4" creationId="{DF44A031-1C17-4ED8-90E4-3F0155B19B13}"/>
          </ac:picMkLst>
        </pc:picChg>
        <pc:picChg chg="add mod">
          <ac:chgData name="Hans Hoffmann" userId="f82980a9-f4f1-4452-b2c3-fdebc7f56ebe" providerId="ADAL" clId="{7389BD23-2935-43B4-BF6F-6D32F57CF656}" dt="2021-07-03T09:31:46.037" v="9"/>
          <ac:picMkLst>
            <pc:docMk/>
            <pc:sldMk cId="4219640880" sldId="257"/>
            <ac:picMk id="7" creationId="{3EBFE7FC-E3FE-4EF3-A1A4-788F0B62BE80}"/>
          </ac:picMkLst>
        </pc:picChg>
      </pc:sldChg>
      <pc:sldChg chg="addSp delSp modSp mod">
        <pc:chgData name="Hans Hoffmann" userId="f82980a9-f4f1-4452-b2c3-fdebc7f56ebe" providerId="ADAL" clId="{7389BD23-2935-43B4-BF6F-6D32F57CF656}" dt="2021-07-03T09:31:58.362" v="13" actId="962"/>
        <pc:sldMkLst>
          <pc:docMk/>
          <pc:sldMk cId="517177884" sldId="258"/>
        </pc:sldMkLst>
        <pc:picChg chg="add mod">
          <ac:chgData name="Hans Hoffmann" userId="f82980a9-f4f1-4452-b2c3-fdebc7f56ebe" providerId="ADAL" clId="{7389BD23-2935-43B4-BF6F-6D32F57CF656}" dt="2021-07-03T09:31:58.362" v="13" actId="962"/>
          <ac:picMkLst>
            <pc:docMk/>
            <pc:sldMk cId="517177884" sldId="258"/>
            <ac:picMk id="3" creationId="{8B2FFD80-E3DC-4FA3-B54C-1673A7BB9CC5}"/>
          </ac:picMkLst>
        </pc:picChg>
        <pc:picChg chg="del">
          <ac:chgData name="Hans Hoffmann" userId="f82980a9-f4f1-4452-b2c3-fdebc7f56ebe" providerId="ADAL" clId="{7389BD23-2935-43B4-BF6F-6D32F57CF656}" dt="2021-07-03T09:18:41.660" v="2" actId="478"/>
          <ac:picMkLst>
            <pc:docMk/>
            <pc:sldMk cId="517177884" sldId="258"/>
            <ac:picMk id="4" creationId="{17454561-57F7-48AA-BBA0-91C5031F62A7}"/>
          </ac:picMkLst>
        </pc:picChg>
      </pc:sldChg>
      <pc:sldChg chg="addSp delSp modSp mod">
        <pc:chgData name="Hans Hoffmann" userId="f82980a9-f4f1-4452-b2c3-fdebc7f56ebe" providerId="ADAL" clId="{7389BD23-2935-43B4-BF6F-6D32F57CF656}" dt="2021-07-03T09:32:07.340" v="17" actId="962"/>
        <pc:sldMkLst>
          <pc:docMk/>
          <pc:sldMk cId="2340979813" sldId="259"/>
        </pc:sldMkLst>
        <pc:picChg chg="add mod">
          <ac:chgData name="Hans Hoffmann" userId="f82980a9-f4f1-4452-b2c3-fdebc7f56ebe" providerId="ADAL" clId="{7389BD23-2935-43B4-BF6F-6D32F57CF656}" dt="2021-07-03T09:32:07.340" v="17" actId="962"/>
          <ac:picMkLst>
            <pc:docMk/>
            <pc:sldMk cId="2340979813" sldId="259"/>
            <ac:picMk id="3" creationId="{EB167875-7CC9-4606-A4E3-33FAACE083FD}"/>
          </ac:picMkLst>
        </pc:picChg>
        <pc:picChg chg="del">
          <ac:chgData name="Hans Hoffmann" userId="f82980a9-f4f1-4452-b2c3-fdebc7f56ebe" providerId="ADAL" clId="{7389BD23-2935-43B4-BF6F-6D32F57CF656}" dt="2021-07-03T09:18:38.935" v="1" actId="478"/>
          <ac:picMkLst>
            <pc:docMk/>
            <pc:sldMk cId="2340979813" sldId="259"/>
            <ac:picMk id="4" creationId="{7011420C-672B-4312-AF9B-E0DC3B7FCE70}"/>
          </ac:picMkLst>
        </pc:picChg>
      </pc:sldChg>
      <pc:sldChg chg="addSp delSp modSp mod">
        <pc:chgData name="Hans Hoffmann" userId="f82980a9-f4f1-4452-b2c3-fdebc7f56ebe" providerId="ADAL" clId="{7389BD23-2935-43B4-BF6F-6D32F57CF656}" dt="2021-07-03T09:32:14.142" v="19"/>
        <pc:sldMkLst>
          <pc:docMk/>
          <pc:sldMk cId="233662912" sldId="260"/>
        </pc:sldMkLst>
        <pc:picChg chg="add mod">
          <ac:chgData name="Hans Hoffmann" userId="f82980a9-f4f1-4452-b2c3-fdebc7f56ebe" providerId="ADAL" clId="{7389BD23-2935-43B4-BF6F-6D32F57CF656}" dt="2021-07-03T09:32:14.142" v="19"/>
          <ac:picMkLst>
            <pc:docMk/>
            <pc:sldMk cId="233662912" sldId="260"/>
            <ac:picMk id="3" creationId="{3BBD7D76-F1D3-4104-90B8-252EF7F373AA}"/>
          </ac:picMkLst>
        </pc:picChg>
        <pc:picChg chg="del">
          <ac:chgData name="Hans Hoffmann" userId="f82980a9-f4f1-4452-b2c3-fdebc7f56ebe" providerId="ADAL" clId="{7389BD23-2935-43B4-BF6F-6D32F57CF656}" dt="2021-07-03T09:18:35.799" v="0" actId="478"/>
          <ac:picMkLst>
            <pc:docMk/>
            <pc:sldMk cId="233662912" sldId="260"/>
            <ac:picMk id="4" creationId="{674C51DA-0AF5-490A-9A4B-86777E16FA7D}"/>
          </ac:picMkLst>
        </pc:pic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image" Target="../media/image5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7.jpg"/><Relationship Id="rId1" Type="http://schemas.openxmlformats.org/officeDocument/2006/relationships/image" Target="../media/image5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CC9633-5B06-4345-BC9E-26E415CB482A}" type="doc">
      <dgm:prSet loTypeId="urn:microsoft.com/office/officeart/2009/3/layout/SpiralPicture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DB3949C8-6737-4288-9447-2B71A5B2EE97}">
      <dgm:prSet phldrT="[Text]"/>
      <dgm:spPr/>
      <dgm:t>
        <a:bodyPr/>
        <a:lstStyle/>
        <a:p>
          <a:r>
            <a:rPr lang="da-DK" dirty="0"/>
            <a:t> Holmens kanal</a:t>
          </a:r>
        </a:p>
      </dgm:t>
    </dgm:pt>
    <dgm:pt modelId="{C4AFD74D-28D3-4105-80C4-6B77328F25CA}" type="parTrans" cxnId="{9453D7BA-F21D-4189-B848-EA13B95E0327}">
      <dgm:prSet/>
      <dgm:spPr/>
      <dgm:t>
        <a:bodyPr/>
        <a:lstStyle/>
        <a:p>
          <a:endParaRPr lang="da-DK"/>
        </a:p>
      </dgm:t>
    </dgm:pt>
    <dgm:pt modelId="{C7BA571F-F3C1-44ED-82FC-C9A542205511}" type="sibTrans" cxnId="{9453D7BA-F21D-4189-B848-EA13B95E0327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26000" r="-26000"/>
          </a:stretch>
        </a:blipFill>
      </dgm:spPr>
      <dgm:t>
        <a:bodyPr/>
        <a:lstStyle/>
        <a:p>
          <a:endParaRPr lang="da-DK"/>
        </a:p>
      </dgm:t>
    </dgm:pt>
    <dgm:pt modelId="{AACDB9C3-1849-45E3-A7B0-DB1F4FCDE2F9}">
      <dgm:prSet phldrT="[Text]"/>
      <dgm:spPr/>
      <dgm:t>
        <a:bodyPr/>
        <a:lstStyle/>
        <a:p>
          <a:r>
            <a:rPr lang="da-DK" dirty="0"/>
            <a:t>Salat</a:t>
          </a:r>
        </a:p>
      </dgm:t>
    </dgm:pt>
    <dgm:pt modelId="{130FBC8E-7090-4772-B59B-B267FA86E4A0}" type="parTrans" cxnId="{DAF7E136-7385-4315-9C11-4ED77E785E89}">
      <dgm:prSet/>
      <dgm:spPr/>
      <dgm:t>
        <a:bodyPr/>
        <a:lstStyle/>
        <a:p>
          <a:endParaRPr lang="da-DK"/>
        </a:p>
      </dgm:t>
    </dgm:pt>
    <dgm:pt modelId="{C3AD7629-C4CF-44B0-86DD-B5C1409B8D30}" type="sibTrans" cxnId="{DAF7E136-7385-4315-9C11-4ED77E785E89}">
      <dgm:prSet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39000" r="-39000"/>
          </a:stretch>
        </a:blipFill>
      </dgm:spPr>
      <dgm:t>
        <a:bodyPr/>
        <a:lstStyle/>
        <a:p>
          <a:endParaRPr lang="da-DK"/>
        </a:p>
      </dgm:t>
    </dgm:pt>
    <dgm:pt modelId="{2BFD7AA4-072F-4301-95BA-37B12301B3F4}">
      <dgm:prSet phldrT="[Text]"/>
      <dgm:spPr/>
      <dgm:t>
        <a:bodyPr/>
        <a:lstStyle/>
        <a:p>
          <a:r>
            <a:rPr lang="da-DK" dirty="0"/>
            <a:t>Amaliehaven</a:t>
          </a:r>
        </a:p>
      </dgm:t>
    </dgm:pt>
    <dgm:pt modelId="{0490E455-3CF4-41BA-84EA-36E5C470AA66}" type="parTrans" cxnId="{31E564C9-CCC5-47A0-A2BE-B2F8C739A066}">
      <dgm:prSet/>
      <dgm:spPr/>
      <dgm:t>
        <a:bodyPr/>
        <a:lstStyle/>
        <a:p>
          <a:endParaRPr lang="da-DK"/>
        </a:p>
      </dgm:t>
    </dgm:pt>
    <dgm:pt modelId="{06B8AF89-1818-437E-89E6-678A87ACB23E}" type="sibTrans" cxnId="{31E564C9-CCC5-47A0-A2BE-B2F8C739A066}">
      <dgm:prSet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8000" r="-18000"/>
          </a:stretch>
        </a:blipFill>
      </dgm:spPr>
      <dgm:t>
        <a:bodyPr/>
        <a:lstStyle/>
        <a:p>
          <a:endParaRPr lang="da-DK"/>
        </a:p>
      </dgm:t>
    </dgm:pt>
    <dgm:pt modelId="{6F21A3D7-618A-40F0-8898-DED8DDB9BC5E}">
      <dgm:prSet phldrT="[Text]"/>
      <dgm:spPr/>
      <dgm:t>
        <a:bodyPr/>
        <a:lstStyle/>
        <a:p>
          <a:r>
            <a:rPr lang="da-DK" dirty="0"/>
            <a:t>Havbund</a:t>
          </a:r>
        </a:p>
      </dgm:t>
    </dgm:pt>
    <dgm:pt modelId="{B8A843FA-F710-446F-BF41-D9FC9D601AF0}" type="parTrans" cxnId="{2494854F-E933-4611-A459-A3CFF6BE1CFC}">
      <dgm:prSet/>
      <dgm:spPr/>
      <dgm:t>
        <a:bodyPr/>
        <a:lstStyle/>
        <a:p>
          <a:endParaRPr lang="da-DK"/>
        </a:p>
      </dgm:t>
    </dgm:pt>
    <dgm:pt modelId="{DBD102D6-752F-498B-B591-EE3E3C5F1477}" type="sibTrans" cxnId="{2494854F-E933-4611-A459-A3CFF6BE1CFC}">
      <dgm:prSet/>
      <dgm:spPr>
        <a:blipFill>
          <a:blip xmlns:r="http://schemas.openxmlformats.org/officeDocument/2006/relationships" r:embed="rId4"/>
          <a:srcRect/>
          <a:stretch>
            <a:fillRect l="-16000" r="-16000"/>
          </a:stretch>
        </a:blipFill>
      </dgm:spPr>
      <dgm:t>
        <a:bodyPr/>
        <a:lstStyle/>
        <a:p>
          <a:endParaRPr lang="da-DK"/>
        </a:p>
      </dgm:t>
    </dgm:pt>
    <dgm:pt modelId="{08D09F3C-7413-44DB-ACE0-7EE57D4B7787}">
      <dgm:prSet phldrT="[Text]"/>
      <dgm:spPr/>
      <dgm:t>
        <a:bodyPr/>
        <a:lstStyle/>
        <a:p>
          <a:r>
            <a:rPr lang="da-DK" dirty="0"/>
            <a:t>Kirke</a:t>
          </a:r>
        </a:p>
      </dgm:t>
    </dgm:pt>
    <dgm:pt modelId="{D1C7BA0F-A370-434A-9BEA-D96D07D73966}" type="parTrans" cxnId="{31D47B90-0884-40C9-BD3D-2CD090AB1A5E}">
      <dgm:prSet/>
      <dgm:spPr/>
      <dgm:t>
        <a:bodyPr/>
        <a:lstStyle/>
        <a:p>
          <a:endParaRPr lang="da-DK"/>
        </a:p>
      </dgm:t>
    </dgm:pt>
    <dgm:pt modelId="{73DC9304-4CBB-47A5-B6C4-7A8009B0DA71}" type="sibTrans" cxnId="{31D47B90-0884-40C9-BD3D-2CD090AB1A5E}">
      <dgm:prSet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11000" b="-11000"/>
          </a:stretch>
        </a:blipFill>
      </dgm:spPr>
      <dgm:t>
        <a:bodyPr/>
        <a:lstStyle/>
        <a:p>
          <a:endParaRPr lang="da-DK"/>
        </a:p>
      </dgm:t>
    </dgm:pt>
    <dgm:pt modelId="{9B628787-2632-4BDE-8597-67E948CD2CB2}" type="pres">
      <dgm:prSet presAssocID="{2DCC9633-5B06-4345-BC9E-26E415CB482A}" presName="Name0" presStyleCnt="0">
        <dgm:presLayoutVars>
          <dgm:chMax val="5"/>
          <dgm:dir/>
        </dgm:presLayoutVars>
      </dgm:prSet>
      <dgm:spPr/>
    </dgm:pt>
    <dgm:pt modelId="{F6F579F1-2B80-40AB-86FB-A5CDE1AE3CAC}" type="pres">
      <dgm:prSet presAssocID="{2DCC9633-5B06-4345-BC9E-26E415CB482A}" presName="picts" presStyleCnt="0"/>
      <dgm:spPr/>
    </dgm:pt>
    <dgm:pt modelId="{491CAEFC-A08B-4C9E-830C-5CEC22DBBAA9}" type="pres">
      <dgm:prSet presAssocID="{2DCC9633-5B06-4345-BC9E-26E415CB482A}" presName="space1" presStyleCnt="0"/>
      <dgm:spPr/>
    </dgm:pt>
    <dgm:pt modelId="{4A8584BF-E8EA-4520-B077-A67419328E42}" type="pres">
      <dgm:prSet presAssocID="{2DCC9633-5B06-4345-BC9E-26E415CB482A}" presName="space2" presStyleCnt="0"/>
      <dgm:spPr/>
    </dgm:pt>
    <dgm:pt modelId="{A9C14E51-3B55-486E-9B58-8ECF041D7775}" type="pres">
      <dgm:prSet presAssocID="{C7BA571F-F3C1-44ED-82FC-C9A542205511}" presName="pictA1" presStyleCnt="0"/>
      <dgm:spPr/>
    </dgm:pt>
    <dgm:pt modelId="{57B219A5-2B48-4D5D-8226-2F52211E9541}" type="pres">
      <dgm:prSet presAssocID="{C7BA571F-F3C1-44ED-82FC-C9A542205511}" presName="imageRepeatNode" presStyleLbl="alignNode1" presStyleIdx="0" presStyleCnt="5"/>
      <dgm:spPr/>
    </dgm:pt>
    <dgm:pt modelId="{EDDC61B2-5F5F-49AA-B8FE-9E6A364830D1}" type="pres">
      <dgm:prSet presAssocID="{C7BA571F-F3C1-44ED-82FC-C9A542205511}" presName="oneDotPict" presStyleCnt="0"/>
      <dgm:spPr/>
    </dgm:pt>
    <dgm:pt modelId="{D4F78601-E2E4-4483-A642-79274EDDD88C}" type="pres">
      <dgm:prSet presAssocID="{C7BA571F-F3C1-44ED-82FC-C9A542205511}" presName="dotPict_11" presStyleLbl="solidFgAcc1" presStyleIdx="0" presStyleCnt="30"/>
      <dgm:spPr/>
    </dgm:pt>
    <dgm:pt modelId="{846D69CF-EB80-4493-B734-6236877E51CE}" type="pres">
      <dgm:prSet presAssocID="{06B8AF89-1818-437E-89E6-678A87ACB23E}" presName="pictA2" presStyleCnt="0"/>
      <dgm:spPr/>
    </dgm:pt>
    <dgm:pt modelId="{F4203F4D-2E93-4602-B10F-5D7D89332892}" type="pres">
      <dgm:prSet presAssocID="{06B8AF89-1818-437E-89E6-678A87ACB23E}" presName="imageRepeatNode" presStyleLbl="alignNode1" presStyleIdx="1" presStyleCnt="5"/>
      <dgm:spPr/>
    </dgm:pt>
    <dgm:pt modelId="{6016153D-29B5-4ABD-9BD2-8289B2CF3A3B}" type="pres">
      <dgm:prSet presAssocID="{06B8AF89-1818-437E-89E6-678A87ACB23E}" presName="twoDotsPict" presStyleCnt="0"/>
      <dgm:spPr/>
    </dgm:pt>
    <dgm:pt modelId="{6084DBDE-B505-4934-91E4-13033E175470}" type="pres">
      <dgm:prSet presAssocID="{06B8AF89-1818-437E-89E6-678A87ACB23E}" presName="dotPict_21" presStyleLbl="solidFgAcc1" presStyleIdx="1" presStyleCnt="30"/>
      <dgm:spPr/>
    </dgm:pt>
    <dgm:pt modelId="{FCFAB45F-ACEF-422C-879D-43C6B6B4B516}" type="pres">
      <dgm:prSet presAssocID="{06B8AF89-1818-437E-89E6-678A87ACB23E}" presName="dotPict_22" presStyleLbl="solidFgAcc1" presStyleIdx="2" presStyleCnt="30"/>
      <dgm:spPr/>
    </dgm:pt>
    <dgm:pt modelId="{78F49840-504D-46AD-8EF9-7944E5E8A6CE}" type="pres">
      <dgm:prSet presAssocID="{C3AD7629-C4CF-44B0-86DD-B5C1409B8D30}" presName="pictA3" presStyleCnt="0"/>
      <dgm:spPr/>
    </dgm:pt>
    <dgm:pt modelId="{24894A3C-FF49-471D-96F1-00AB9EDACF03}" type="pres">
      <dgm:prSet presAssocID="{C3AD7629-C4CF-44B0-86DD-B5C1409B8D30}" presName="imageRepeatNode" presStyleLbl="alignNode1" presStyleIdx="2" presStyleCnt="5"/>
      <dgm:spPr/>
    </dgm:pt>
    <dgm:pt modelId="{A1130BC6-703C-4BB9-88A2-3A00A24B60B5}" type="pres">
      <dgm:prSet presAssocID="{C3AD7629-C4CF-44B0-86DD-B5C1409B8D30}" presName="threeDotsPict" presStyleCnt="0"/>
      <dgm:spPr/>
    </dgm:pt>
    <dgm:pt modelId="{E300DB1B-3BAE-49DE-818A-0856027D9CD6}" type="pres">
      <dgm:prSet presAssocID="{C3AD7629-C4CF-44B0-86DD-B5C1409B8D30}" presName="dotPict_31" presStyleLbl="solidFgAcc1" presStyleIdx="3" presStyleCnt="30"/>
      <dgm:spPr/>
    </dgm:pt>
    <dgm:pt modelId="{9E484A5A-9D91-4E4A-B09B-2741EF91378B}" type="pres">
      <dgm:prSet presAssocID="{C3AD7629-C4CF-44B0-86DD-B5C1409B8D30}" presName="dotPict_32" presStyleLbl="solidFgAcc1" presStyleIdx="4" presStyleCnt="30"/>
      <dgm:spPr/>
    </dgm:pt>
    <dgm:pt modelId="{578ED90B-D1AA-4DAC-A626-245DEFEE3473}" type="pres">
      <dgm:prSet presAssocID="{C3AD7629-C4CF-44B0-86DD-B5C1409B8D30}" presName="dotPict_33" presStyleLbl="solidFgAcc1" presStyleIdx="5" presStyleCnt="30"/>
      <dgm:spPr/>
    </dgm:pt>
    <dgm:pt modelId="{59A2B60C-FA01-44F1-AED6-5D1C1D5B1D89}" type="pres">
      <dgm:prSet presAssocID="{DBD102D6-752F-498B-B591-EE3E3C5F1477}" presName="pictA4" presStyleCnt="0"/>
      <dgm:spPr/>
    </dgm:pt>
    <dgm:pt modelId="{7E320200-37EC-415F-BD72-3A60E812A14C}" type="pres">
      <dgm:prSet presAssocID="{DBD102D6-752F-498B-B591-EE3E3C5F1477}" presName="imageRepeatNode" presStyleLbl="alignNode1" presStyleIdx="3" presStyleCnt="5"/>
      <dgm:spPr/>
    </dgm:pt>
    <dgm:pt modelId="{7DE797CD-DA40-4EB0-9BFF-54844D13A506}" type="pres">
      <dgm:prSet presAssocID="{DBD102D6-752F-498B-B591-EE3E3C5F1477}" presName="fourDotsPict" presStyleCnt="0"/>
      <dgm:spPr/>
    </dgm:pt>
    <dgm:pt modelId="{CE8A7AFE-F7E3-4DB0-937B-B900B1B3EF5E}" type="pres">
      <dgm:prSet presAssocID="{DBD102D6-752F-498B-B591-EE3E3C5F1477}" presName="dotPict_41" presStyleLbl="solidFgAcc1" presStyleIdx="6" presStyleCnt="30"/>
      <dgm:spPr/>
    </dgm:pt>
    <dgm:pt modelId="{324A903D-14AE-4C5A-8742-FED7BF33A36A}" type="pres">
      <dgm:prSet presAssocID="{DBD102D6-752F-498B-B591-EE3E3C5F1477}" presName="dotPict_42" presStyleLbl="solidFgAcc1" presStyleIdx="7" presStyleCnt="30"/>
      <dgm:spPr/>
    </dgm:pt>
    <dgm:pt modelId="{504F1D12-CEC0-4A65-A37C-FCB3C5426540}" type="pres">
      <dgm:prSet presAssocID="{DBD102D6-752F-498B-B591-EE3E3C5F1477}" presName="dotPict_43" presStyleLbl="solidFgAcc1" presStyleIdx="8" presStyleCnt="30"/>
      <dgm:spPr/>
    </dgm:pt>
    <dgm:pt modelId="{B4ADDB89-9EE0-4B98-8507-B7EC5BD53E4C}" type="pres">
      <dgm:prSet presAssocID="{DBD102D6-752F-498B-B591-EE3E3C5F1477}" presName="dotPict_44" presStyleLbl="solidFgAcc1" presStyleIdx="9" presStyleCnt="30"/>
      <dgm:spPr/>
    </dgm:pt>
    <dgm:pt modelId="{0244E465-C21C-4D4A-B38D-5AD29463FA07}" type="pres">
      <dgm:prSet presAssocID="{73DC9304-4CBB-47A5-B6C4-7A8009B0DA71}" presName="pictA5" presStyleCnt="0"/>
      <dgm:spPr/>
    </dgm:pt>
    <dgm:pt modelId="{750051FD-E378-4571-9430-13B274420DB9}" type="pres">
      <dgm:prSet presAssocID="{73DC9304-4CBB-47A5-B6C4-7A8009B0DA71}" presName="imageRepeatNode" presStyleLbl="alignNode1" presStyleIdx="4" presStyleCnt="5"/>
      <dgm:spPr/>
    </dgm:pt>
    <dgm:pt modelId="{79D20ADA-D18F-4945-9BC0-476C9FE4005E}" type="pres">
      <dgm:prSet presAssocID="{73DC9304-4CBB-47A5-B6C4-7A8009B0DA71}" presName="fiveDotsPict" presStyleCnt="0"/>
      <dgm:spPr/>
    </dgm:pt>
    <dgm:pt modelId="{C1583373-9052-498E-8B5D-5198BA1E866B}" type="pres">
      <dgm:prSet presAssocID="{73DC9304-4CBB-47A5-B6C4-7A8009B0DA71}" presName="dotPict_51" presStyleLbl="solidFgAcc1" presStyleIdx="10" presStyleCnt="30"/>
      <dgm:spPr/>
    </dgm:pt>
    <dgm:pt modelId="{435E727F-8CE8-4AC0-87CC-D49A2729A626}" type="pres">
      <dgm:prSet presAssocID="{73DC9304-4CBB-47A5-B6C4-7A8009B0DA71}" presName="dotPict_52" presStyleLbl="solidFgAcc1" presStyleIdx="11" presStyleCnt="30"/>
      <dgm:spPr/>
    </dgm:pt>
    <dgm:pt modelId="{587C2018-B117-4D33-96D6-C61B2B9E822C}" type="pres">
      <dgm:prSet presAssocID="{73DC9304-4CBB-47A5-B6C4-7A8009B0DA71}" presName="dotPict_53" presStyleLbl="solidFgAcc1" presStyleIdx="12" presStyleCnt="30"/>
      <dgm:spPr/>
    </dgm:pt>
    <dgm:pt modelId="{5C2DA244-EA87-4ED0-A473-1200B59B27D9}" type="pres">
      <dgm:prSet presAssocID="{73DC9304-4CBB-47A5-B6C4-7A8009B0DA71}" presName="dotPict_54" presStyleLbl="solidFgAcc1" presStyleIdx="13" presStyleCnt="30"/>
      <dgm:spPr/>
    </dgm:pt>
    <dgm:pt modelId="{7566E4B2-5FA6-4C83-99B2-722A0AEBB497}" type="pres">
      <dgm:prSet presAssocID="{73DC9304-4CBB-47A5-B6C4-7A8009B0DA71}" presName="dotPict_55" presStyleLbl="solidFgAcc1" presStyleIdx="14" presStyleCnt="30"/>
      <dgm:spPr/>
    </dgm:pt>
    <dgm:pt modelId="{2227E8E8-9972-4805-A72C-6A0E779DFD2A}" type="pres">
      <dgm:prSet presAssocID="{2DCC9633-5B06-4345-BC9E-26E415CB482A}" presName="txLine" presStyleCnt="0"/>
      <dgm:spPr/>
    </dgm:pt>
    <dgm:pt modelId="{513C548B-9EB0-4506-9B46-A0DA7E38317C}" type="pres">
      <dgm:prSet presAssocID="{DB3949C8-6737-4288-9447-2B71A5B2EE97}" presName="oneDotTx" presStyleCnt="0"/>
      <dgm:spPr/>
    </dgm:pt>
    <dgm:pt modelId="{03208D69-7BAC-4B28-8080-78E4714D2ACC}" type="pres">
      <dgm:prSet presAssocID="{DB3949C8-6737-4288-9447-2B71A5B2EE97}" presName="dotTx_11" presStyleLbl="solidFgAcc1" presStyleIdx="15" presStyleCnt="30"/>
      <dgm:spPr/>
    </dgm:pt>
    <dgm:pt modelId="{528A2377-D8AF-4C93-9788-34429BB512EC}" type="pres">
      <dgm:prSet presAssocID="{DB3949C8-6737-4288-9447-2B71A5B2EE97}" presName="Name37" presStyleLbl="revTx" presStyleIdx="0" presStyleCnt="5">
        <dgm:presLayoutVars>
          <dgm:bulletEnabled val="1"/>
        </dgm:presLayoutVars>
      </dgm:prSet>
      <dgm:spPr/>
    </dgm:pt>
    <dgm:pt modelId="{8F1649D5-7CD2-4782-89E1-66F7CD3A9784}" type="pres">
      <dgm:prSet presAssocID="{2BFD7AA4-072F-4301-95BA-37B12301B3F4}" presName="twoDotsTx" presStyleCnt="0"/>
      <dgm:spPr/>
    </dgm:pt>
    <dgm:pt modelId="{9DD3CB47-83B6-49C6-B5D9-C8EB46958C77}" type="pres">
      <dgm:prSet presAssocID="{2BFD7AA4-072F-4301-95BA-37B12301B3F4}" presName="dotTx_21" presStyleLbl="solidFgAcc1" presStyleIdx="16" presStyleCnt="30"/>
      <dgm:spPr/>
    </dgm:pt>
    <dgm:pt modelId="{62BFCB98-E81C-40B8-8CD3-8AB3165FD905}" type="pres">
      <dgm:prSet presAssocID="{2BFD7AA4-072F-4301-95BA-37B12301B3F4}" presName="dotTx_22" presStyleLbl="solidFgAcc1" presStyleIdx="17" presStyleCnt="30"/>
      <dgm:spPr/>
    </dgm:pt>
    <dgm:pt modelId="{437B4F72-145A-4B5D-A22A-6C34F919CA18}" type="pres">
      <dgm:prSet presAssocID="{2BFD7AA4-072F-4301-95BA-37B12301B3F4}" presName="Name39" presStyleLbl="revTx" presStyleIdx="1" presStyleCnt="5">
        <dgm:presLayoutVars>
          <dgm:bulletEnabled val="1"/>
        </dgm:presLayoutVars>
      </dgm:prSet>
      <dgm:spPr/>
    </dgm:pt>
    <dgm:pt modelId="{6DED7B84-258A-4B61-A151-19C5109D52B2}" type="pres">
      <dgm:prSet presAssocID="{AACDB9C3-1849-45E3-A7B0-DB1F4FCDE2F9}" presName="threeDotsTx" presStyleCnt="0"/>
      <dgm:spPr/>
    </dgm:pt>
    <dgm:pt modelId="{C2C0A848-78DF-4344-A4F8-1B6B358703CE}" type="pres">
      <dgm:prSet presAssocID="{AACDB9C3-1849-45E3-A7B0-DB1F4FCDE2F9}" presName="dotTx_31" presStyleLbl="solidFgAcc1" presStyleIdx="18" presStyleCnt="30"/>
      <dgm:spPr/>
    </dgm:pt>
    <dgm:pt modelId="{91EB6E8A-F975-4EB7-B71D-DF8DF03AC108}" type="pres">
      <dgm:prSet presAssocID="{AACDB9C3-1849-45E3-A7B0-DB1F4FCDE2F9}" presName="dotTx_32" presStyleLbl="solidFgAcc1" presStyleIdx="19" presStyleCnt="30"/>
      <dgm:spPr/>
    </dgm:pt>
    <dgm:pt modelId="{E574EAA2-9E56-4B32-9CF2-E2E7E0ABC1B3}" type="pres">
      <dgm:prSet presAssocID="{AACDB9C3-1849-45E3-A7B0-DB1F4FCDE2F9}" presName="dotTx_33" presStyleLbl="solidFgAcc1" presStyleIdx="20" presStyleCnt="30"/>
      <dgm:spPr/>
    </dgm:pt>
    <dgm:pt modelId="{35AF6FF5-A81F-453C-B16F-94BC64E4E392}" type="pres">
      <dgm:prSet presAssocID="{AACDB9C3-1849-45E3-A7B0-DB1F4FCDE2F9}" presName="Name41" presStyleLbl="revTx" presStyleIdx="2" presStyleCnt="5">
        <dgm:presLayoutVars>
          <dgm:bulletEnabled val="1"/>
        </dgm:presLayoutVars>
      </dgm:prSet>
      <dgm:spPr/>
    </dgm:pt>
    <dgm:pt modelId="{BEBFB59E-F6A4-4948-9120-894E2312F0C7}" type="pres">
      <dgm:prSet presAssocID="{6F21A3D7-618A-40F0-8898-DED8DDB9BC5E}" presName="fourDotsTx" presStyleCnt="0"/>
      <dgm:spPr/>
    </dgm:pt>
    <dgm:pt modelId="{503E31C0-5738-4F81-8DF4-C609EBF53840}" type="pres">
      <dgm:prSet presAssocID="{6F21A3D7-618A-40F0-8898-DED8DDB9BC5E}" presName="dotTx_41" presStyleLbl="solidFgAcc1" presStyleIdx="21" presStyleCnt="30"/>
      <dgm:spPr/>
    </dgm:pt>
    <dgm:pt modelId="{1D7A54DB-1046-4474-914B-3E1EC8653A99}" type="pres">
      <dgm:prSet presAssocID="{6F21A3D7-618A-40F0-8898-DED8DDB9BC5E}" presName="dotTx_42" presStyleLbl="solidFgAcc1" presStyleIdx="22" presStyleCnt="30"/>
      <dgm:spPr/>
    </dgm:pt>
    <dgm:pt modelId="{168E0DFB-B273-43C8-B366-0F83BE0CBCDE}" type="pres">
      <dgm:prSet presAssocID="{6F21A3D7-618A-40F0-8898-DED8DDB9BC5E}" presName="dotTx_43" presStyleLbl="solidFgAcc1" presStyleIdx="23" presStyleCnt="30"/>
      <dgm:spPr/>
    </dgm:pt>
    <dgm:pt modelId="{D450999F-49D2-4D30-9632-7960B2F88B11}" type="pres">
      <dgm:prSet presAssocID="{6F21A3D7-618A-40F0-8898-DED8DDB9BC5E}" presName="dotTx_44" presStyleLbl="solidFgAcc1" presStyleIdx="24" presStyleCnt="30"/>
      <dgm:spPr/>
    </dgm:pt>
    <dgm:pt modelId="{2DA9476E-72CC-4520-A8E6-5B67FC837D57}" type="pres">
      <dgm:prSet presAssocID="{6F21A3D7-618A-40F0-8898-DED8DDB9BC5E}" presName="Name43" presStyleLbl="revTx" presStyleIdx="3" presStyleCnt="5">
        <dgm:presLayoutVars>
          <dgm:bulletEnabled val="1"/>
        </dgm:presLayoutVars>
      </dgm:prSet>
      <dgm:spPr/>
    </dgm:pt>
    <dgm:pt modelId="{DE71F213-5AD7-4276-AB08-7D74AE46F23E}" type="pres">
      <dgm:prSet presAssocID="{08D09F3C-7413-44DB-ACE0-7EE57D4B7787}" presName="fiveDotsTx" presStyleCnt="0"/>
      <dgm:spPr/>
    </dgm:pt>
    <dgm:pt modelId="{ED0135F1-E49E-4B70-BF6B-171F9ACA0CDF}" type="pres">
      <dgm:prSet presAssocID="{08D09F3C-7413-44DB-ACE0-7EE57D4B7787}" presName="dotTx_51" presStyleLbl="solidFgAcc1" presStyleIdx="25" presStyleCnt="30"/>
      <dgm:spPr/>
    </dgm:pt>
    <dgm:pt modelId="{5EA1B532-A829-41D1-A41D-B5EF43A09514}" type="pres">
      <dgm:prSet presAssocID="{08D09F3C-7413-44DB-ACE0-7EE57D4B7787}" presName="dotTx_52" presStyleLbl="solidFgAcc1" presStyleIdx="26" presStyleCnt="30"/>
      <dgm:spPr/>
    </dgm:pt>
    <dgm:pt modelId="{501F01CE-87D2-4FC9-B333-2063BF63E47B}" type="pres">
      <dgm:prSet presAssocID="{08D09F3C-7413-44DB-ACE0-7EE57D4B7787}" presName="dotTx_53" presStyleLbl="solidFgAcc1" presStyleIdx="27" presStyleCnt="30"/>
      <dgm:spPr/>
    </dgm:pt>
    <dgm:pt modelId="{BC0360F9-5252-49EF-A3B9-F78C248801CC}" type="pres">
      <dgm:prSet presAssocID="{08D09F3C-7413-44DB-ACE0-7EE57D4B7787}" presName="dotTx_54" presStyleLbl="solidFgAcc1" presStyleIdx="28" presStyleCnt="30"/>
      <dgm:spPr/>
    </dgm:pt>
    <dgm:pt modelId="{A5E7BD85-B6D1-4507-9567-AB1C24BB2566}" type="pres">
      <dgm:prSet presAssocID="{08D09F3C-7413-44DB-ACE0-7EE57D4B7787}" presName="dotTx_55" presStyleLbl="solidFgAcc1" presStyleIdx="29" presStyleCnt="30"/>
      <dgm:spPr/>
    </dgm:pt>
    <dgm:pt modelId="{C2D7813F-D667-40E9-86E4-F6340222DAEC}" type="pres">
      <dgm:prSet presAssocID="{08D09F3C-7413-44DB-ACE0-7EE57D4B7787}" presName="Name45" presStyleLbl="revTx" presStyleIdx="4" presStyleCnt="5">
        <dgm:presLayoutVars>
          <dgm:bulletEnabled val="1"/>
        </dgm:presLayoutVars>
      </dgm:prSet>
      <dgm:spPr/>
    </dgm:pt>
  </dgm:ptLst>
  <dgm:cxnLst>
    <dgm:cxn modelId="{720F2826-D6E9-415E-AE59-4C33321F9144}" type="presOf" srcId="{DB3949C8-6737-4288-9447-2B71A5B2EE97}" destId="{528A2377-D8AF-4C93-9788-34429BB512EC}" srcOrd="0" destOrd="0" presId="urn:microsoft.com/office/officeart/2009/3/layout/SpiralPicture"/>
    <dgm:cxn modelId="{DAF7E136-7385-4315-9C11-4ED77E785E89}" srcId="{2DCC9633-5B06-4345-BC9E-26E415CB482A}" destId="{AACDB9C3-1849-45E3-A7B0-DB1F4FCDE2F9}" srcOrd="2" destOrd="0" parTransId="{130FBC8E-7090-4772-B59B-B267FA86E4A0}" sibTransId="{C3AD7629-C4CF-44B0-86DD-B5C1409B8D30}"/>
    <dgm:cxn modelId="{3ADBA063-EFDC-465D-B250-3C899D4997B1}" type="presOf" srcId="{AACDB9C3-1849-45E3-A7B0-DB1F4FCDE2F9}" destId="{35AF6FF5-A81F-453C-B16F-94BC64E4E392}" srcOrd="0" destOrd="0" presId="urn:microsoft.com/office/officeart/2009/3/layout/SpiralPicture"/>
    <dgm:cxn modelId="{2494854F-E933-4611-A459-A3CFF6BE1CFC}" srcId="{2DCC9633-5B06-4345-BC9E-26E415CB482A}" destId="{6F21A3D7-618A-40F0-8898-DED8DDB9BC5E}" srcOrd="3" destOrd="0" parTransId="{B8A843FA-F710-446F-BF41-D9FC9D601AF0}" sibTransId="{DBD102D6-752F-498B-B591-EE3E3C5F1477}"/>
    <dgm:cxn modelId="{E283BF5A-CE5F-4910-9FCD-4490C69F0B1A}" type="presOf" srcId="{2DCC9633-5B06-4345-BC9E-26E415CB482A}" destId="{9B628787-2632-4BDE-8597-67E948CD2CB2}" srcOrd="0" destOrd="0" presId="urn:microsoft.com/office/officeart/2009/3/layout/SpiralPicture"/>
    <dgm:cxn modelId="{EF45A37C-4491-40F9-A634-8B3AD52DF70E}" type="presOf" srcId="{DBD102D6-752F-498B-B591-EE3E3C5F1477}" destId="{7E320200-37EC-415F-BD72-3A60E812A14C}" srcOrd="0" destOrd="0" presId="urn:microsoft.com/office/officeart/2009/3/layout/SpiralPicture"/>
    <dgm:cxn modelId="{E4B1A27E-C5F5-4402-84E3-B9C16F75A1A2}" type="presOf" srcId="{C3AD7629-C4CF-44B0-86DD-B5C1409B8D30}" destId="{24894A3C-FF49-471D-96F1-00AB9EDACF03}" srcOrd="0" destOrd="0" presId="urn:microsoft.com/office/officeart/2009/3/layout/SpiralPicture"/>
    <dgm:cxn modelId="{31D47B90-0884-40C9-BD3D-2CD090AB1A5E}" srcId="{2DCC9633-5B06-4345-BC9E-26E415CB482A}" destId="{08D09F3C-7413-44DB-ACE0-7EE57D4B7787}" srcOrd="4" destOrd="0" parTransId="{D1C7BA0F-A370-434A-9BEA-D96D07D73966}" sibTransId="{73DC9304-4CBB-47A5-B6C4-7A8009B0DA71}"/>
    <dgm:cxn modelId="{D1D7E891-1A69-46D1-A29C-48CD770ACCEF}" type="presOf" srcId="{C7BA571F-F3C1-44ED-82FC-C9A542205511}" destId="{57B219A5-2B48-4D5D-8226-2F52211E9541}" srcOrd="0" destOrd="0" presId="urn:microsoft.com/office/officeart/2009/3/layout/SpiralPicture"/>
    <dgm:cxn modelId="{1166ABA6-1701-460D-84EB-3E17686380CA}" type="presOf" srcId="{06B8AF89-1818-437E-89E6-678A87ACB23E}" destId="{F4203F4D-2E93-4602-B10F-5D7D89332892}" srcOrd="0" destOrd="0" presId="urn:microsoft.com/office/officeart/2009/3/layout/SpiralPicture"/>
    <dgm:cxn modelId="{9453D7BA-F21D-4189-B848-EA13B95E0327}" srcId="{2DCC9633-5B06-4345-BC9E-26E415CB482A}" destId="{DB3949C8-6737-4288-9447-2B71A5B2EE97}" srcOrd="0" destOrd="0" parTransId="{C4AFD74D-28D3-4105-80C4-6B77328F25CA}" sibTransId="{C7BA571F-F3C1-44ED-82FC-C9A542205511}"/>
    <dgm:cxn modelId="{31E564C9-CCC5-47A0-A2BE-B2F8C739A066}" srcId="{2DCC9633-5B06-4345-BC9E-26E415CB482A}" destId="{2BFD7AA4-072F-4301-95BA-37B12301B3F4}" srcOrd="1" destOrd="0" parTransId="{0490E455-3CF4-41BA-84EA-36E5C470AA66}" sibTransId="{06B8AF89-1818-437E-89E6-678A87ACB23E}"/>
    <dgm:cxn modelId="{540014CC-DBD3-492E-959A-8B7FC9F22AAF}" type="presOf" srcId="{73DC9304-4CBB-47A5-B6C4-7A8009B0DA71}" destId="{750051FD-E378-4571-9430-13B274420DB9}" srcOrd="0" destOrd="0" presId="urn:microsoft.com/office/officeart/2009/3/layout/SpiralPicture"/>
    <dgm:cxn modelId="{73CE08D0-688F-4E13-840C-AB5B8D33D45F}" type="presOf" srcId="{2BFD7AA4-072F-4301-95BA-37B12301B3F4}" destId="{437B4F72-145A-4B5D-A22A-6C34F919CA18}" srcOrd="0" destOrd="0" presId="urn:microsoft.com/office/officeart/2009/3/layout/SpiralPicture"/>
    <dgm:cxn modelId="{EE7BA6EA-5407-4306-A24A-ED563C56E042}" type="presOf" srcId="{6F21A3D7-618A-40F0-8898-DED8DDB9BC5E}" destId="{2DA9476E-72CC-4520-A8E6-5B67FC837D57}" srcOrd="0" destOrd="0" presId="urn:microsoft.com/office/officeart/2009/3/layout/SpiralPicture"/>
    <dgm:cxn modelId="{D19EBDFF-EA82-4EDE-B275-40238720C35B}" type="presOf" srcId="{08D09F3C-7413-44DB-ACE0-7EE57D4B7787}" destId="{C2D7813F-D667-40E9-86E4-F6340222DAEC}" srcOrd="0" destOrd="0" presId="urn:microsoft.com/office/officeart/2009/3/layout/SpiralPicture"/>
    <dgm:cxn modelId="{D9662355-F280-4671-9A0E-C4F84B9BB006}" type="presParOf" srcId="{9B628787-2632-4BDE-8597-67E948CD2CB2}" destId="{F6F579F1-2B80-40AB-86FB-A5CDE1AE3CAC}" srcOrd="0" destOrd="0" presId="urn:microsoft.com/office/officeart/2009/3/layout/SpiralPicture"/>
    <dgm:cxn modelId="{F0BF9EF1-BB12-4AED-838E-F96B1FBE5AA7}" type="presParOf" srcId="{F6F579F1-2B80-40AB-86FB-A5CDE1AE3CAC}" destId="{491CAEFC-A08B-4C9E-830C-5CEC22DBBAA9}" srcOrd="0" destOrd="0" presId="urn:microsoft.com/office/officeart/2009/3/layout/SpiralPicture"/>
    <dgm:cxn modelId="{E571EEB9-1CCF-4581-A74B-0FE453BC5035}" type="presParOf" srcId="{F6F579F1-2B80-40AB-86FB-A5CDE1AE3CAC}" destId="{4A8584BF-E8EA-4520-B077-A67419328E42}" srcOrd="1" destOrd="0" presId="urn:microsoft.com/office/officeart/2009/3/layout/SpiralPicture"/>
    <dgm:cxn modelId="{561E15C8-C3F7-4BE9-B706-958EFCA7E594}" type="presParOf" srcId="{F6F579F1-2B80-40AB-86FB-A5CDE1AE3CAC}" destId="{A9C14E51-3B55-486E-9B58-8ECF041D7775}" srcOrd="2" destOrd="0" presId="urn:microsoft.com/office/officeart/2009/3/layout/SpiralPicture"/>
    <dgm:cxn modelId="{D26C4B80-38D2-40B6-9891-A410CBB368AB}" type="presParOf" srcId="{A9C14E51-3B55-486E-9B58-8ECF041D7775}" destId="{57B219A5-2B48-4D5D-8226-2F52211E9541}" srcOrd="0" destOrd="0" presId="urn:microsoft.com/office/officeart/2009/3/layout/SpiralPicture"/>
    <dgm:cxn modelId="{7DEFB4B7-D456-4774-8A73-B19AE6DD7908}" type="presParOf" srcId="{F6F579F1-2B80-40AB-86FB-A5CDE1AE3CAC}" destId="{EDDC61B2-5F5F-49AA-B8FE-9E6A364830D1}" srcOrd="3" destOrd="0" presId="urn:microsoft.com/office/officeart/2009/3/layout/SpiralPicture"/>
    <dgm:cxn modelId="{D05DA4EE-0DB3-45E2-8B39-D7A0703DAA41}" type="presParOf" srcId="{EDDC61B2-5F5F-49AA-B8FE-9E6A364830D1}" destId="{D4F78601-E2E4-4483-A642-79274EDDD88C}" srcOrd="0" destOrd="0" presId="urn:microsoft.com/office/officeart/2009/3/layout/SpiralPicture"/>
    <dgm:cxn modelId="{3EEFBABD-90F9-439E-8AAD-713A3CA69E6A}" type="presParOf" srcId="{F6F579F1-2B80-40AB-86FB-A5CDE1AE3CAC}" destId="{846D69CF-EB80-4493-B734-6236877E51CE}" srcOrd="4" destOrd="0" presId="urn:microsoft.com/office/officeart/2009/3/layout/SpiralPicture"/>
    <dgm:cxn modelId="{114E135D-BF8A-4FCE-A268-DFAC305A35C2}" type="presParOf" srcId="{846D69CF-EB80-4493-B734-6236877E51CE}" destId="{F4203F4D-2E93-4602-B10F-5D7D89332892}" srcOrd="0" destOrd="0" presId="urn:microsoft.com/office/officeart/2009/3/layout/SpiralPicture"/>
    <dgm:cxn modelId="{287C6F8B-E0E1-4DEF-A738-EA1F1EB7E4FD}" type="presParOf" srcId="{F6F579F1-2B80-40AB-86FB-A5CDE1AE3CAC}" destId="{6016153D-29B5-4ABD-9BD2-8289B2CF3A3B}" srcOrd="5" destOrd="0" presId="urn:microsoft.com/office/officeart/2009/3/layout/SpiralPicture"/>
    <dgm:cxn modelId="{148AFAF7-83E6-4B65-A7BD-509320327577}" type="presParOf" srcId="{6016153D-29B5-4ABD-9BD2-8289B2CF3A3B}" destId="{6084DBDE-B505-4934-91E4-13033E175470}" srcOrd="0" destOrd="0" presId="urn:microsoft.com/office/officeart/2009/3/layout/SpiralPicture"/>
    <dgm:cxn modelId="{FE31F642-CCD7-4F73-AA97-B74022F347A3}" type="presParOf" srcId="{6016153D-29B5-4ABD-9BD2-8289B2CF3A3B}" destId="{FCFAB45F-ACEF-422C-879D-43C6B6B4B516}" srcOrd="1" destOrd="0" presId="urn:microsoft.com/office/officeart/2009/3/layout/SpiralPicture"/>
    <dgm:cxn modelId="{55BB569A-28C5-4D0A-94D7-B72094868ACD}" type="presParOf" srcId="{F6F579F1-2B80-40AB-86FB-A5CDE1AE3CAC}" destId="{78F49840-504D-46AD-8EF9-7944E5E8A6CE}" srcOrd="6" destOrd="0" presId="urn:microsoft.com/office/officeart/2009/3/layout/SpiralPicture"/>
    <dgm:cxn modelId="{42E59FF9-FBD8-4A4F-BA19-CCADD7B67D82}" type="presParOf" srcId="{78F49840-504D-46AD-8EF9-7944E5E8A6CE}" destId="{24894A3C-FF49-471D-96F1-00AB9EDACF03}" srcOrd="0" destOrd="0" presId="urn:microsoft.com/office/officeart/2009/3/layout/SpiralPicture"/>
    <dgm:cxn modelId="{AF74EBE2-5828-408A-817E-F38BD5126161}" type="presParOf" srcId="{F6F579F1-2B80-40AB-86FB-A5CDE1AE3CAC}" destId="{A1130BC6-703C-4BB9-88A2-3A00A24B60B5}" srcOrd="7" destOrd="0" presId="urn:microsoft.com/office/officeart/2009/3/layout/SpiralPicture"/>
    <dgm:cxn modelId="{0CCE18F4-0171-4721-BEC1-AB764F6C650A}" type="presParOf" srcId="{A1130BC6-703C-4BB9-88A2-3A00A24B60B5}" destId="{E300DB1B-3BAE-49DE-818A-0856027D9CD6}" srcOrd="0" destOrd="0" presId="urn:microsoft.com/office/officeart/2009/3/layout/SpiralPicture"/>
    <dgm:cxn modelId="{D3000337-CD44-40D0-A783-9F54268058E9}" type="presParOf" srcId="{A1130BC6-703C-4BB9-88A2-3A00A24B60B5}" destId="{9E484A5A-9D91-4E4A-B09B-2741EF91378B}" srcOrd="1" destOrd="0" presId="urn:microsoft.com/office/officeart/2009/3/layout/SpiralPicture"/>
    <dgm:cxn modelId="{89492A20-3EFE-42B2-8673-D56BB216FFED}" type="presParOf" srcId="{A1130BC6-703C-4BB9-88A2-3A00A24B60B5}" destId="{578ED90B-D1AA-4DAC-A626-245DEFEE3473}" srcOrd="2" destOrd="0" presId="urn:microsoft.com/office/officeart/2009/3/layout/SpiralPicture"/>
    <dgm:cxn modelId="{696B668D-BC14-47BB-B6D6-8B71F6468F5E}" type="presParOf" srcId="{F6F579F1-2B80-40AB-86FB-A5CDE1AE3CAC}" destId="{59A2B60C-FA01-44F1-AED6-5D1C1D5B1D89}" srcOrd="8" destOrd="0" presId="urn:microsoft.com/office/officeart/2009/3/layout/SpiralPicture"/>
    <dgm:cxn modelId="{1ACB77C2-1AC6-4C32-B7E5-8FF34523EE23}" type="presParOf" srcId="{59A2B60C-FA01-44F1-AED6-5D1C1D5B1D89}" destId="{7E320200-37EC-415F-BD72-3A60E812A14C}" srcOrd="0" destOrd="0" presId="urn:microsoft.com/office/officeart/2009/3/layout/SpiralPicture"/>
    <dgm:cxn modelId="{A87A08F6-9208-4CDF-92D4-45D8EBAEE2CE}" type="presParOf" srcId="{F6F579F1-2B80-40AB-86FB-A5CDE1AE3CAC}" destId="{7DE797CD-DA40-4EB0-9BFF-54844D13A506}" srcOrd="9" destOrd="0" presId="urn:microsoft.com/office/officeart/2009/3/layout/SpiralPicture"/>
    <dgm:cxn modelId="{CE0BDF82-F859-4808-A699-0E82DB798B80}" type="presParOf" srcId="{7DE797CD-DA40-4EB0-9BFF-54844D13A506}" destId="{CE8A7AFE-F7E3-4DB0-937B-B900B1B3EF5E}" srcOrd="0" destOrd="0" presId="urn:microsoft.com/office/officeart/2009/3/layout/SpiralPicture"/>
    <dgm:cxn modelId="{8EC590F2-73EA-477A-ADA1-65684003AC86}" type="presParOf" srcId="{7DE797CD-DA40-4EB0-9BFF-54844D13A506}" destId="{324A903D-14AE-4C5A-8742-FED7BF33A36A}" srcOrd="1" destOrd="0" presId="urn:microsoft.com/office/officeart/2009/3/layout/SpiralPicture"/>
    <dgm:cxn modelId="{8D27FC84-8AF2-4366-8CA9-765DECE5F442}" type="presParOf" srcId="{7DE797CD-DA40-4EB0-9BFF-54844D13A506}" destId="{504F1D12-CEC0-4A65-A37C-FCB3C5426540}" srcOrd="2" destOrd="0" presId="urn:microsoft.com/office/officeart/2009/3/layout/SpiralPicture"/>
    <dgm:cxn modelId="{E83B4D3E-4984-4248-8820-A5C90E5303D1}" type="presParOf" srcId="{7DE797CD-DA40-4EB0-9BFF-54844D13A506}" destId="{B4ADDB89-9EE0-4B98-8507-B7EC5BD53E4C}" srcOrd="3" destOrd="0" presId="urn:microsoft.com/office/officeart/2009/3/layout/SpiralPicture"/>
    <dgm:cxn modelId="{763F7F9B-9E80-41D8-8477-CCBAEAD1E3D9}" type="presParOf" srcId="{F6F579F1-2B80-40AB-86FB-A5CDE1AE3CAC}" destId="{0244E465-C21C-4D4A-B38D-5AD29463FA07}" srcOrd="10" destOrd="0" presId="urn:microsoft.com/office/officeart/2009/3/layout/SpiralPicture"/>
    <dgm:cxn modelId="{FB218C42-BB48-42EF-BE26-B47AF7ADD613}" type="presParOf" srcId="{0244E465-C21C-4D4A-B38D-5AD29463FA07}" destId="{750051FD-E378-4571-9430-13B274420DB9}" srcOrd="0" destOrd="0" presId="urn:microsoft.com/office/officeart/2009/3/layout/SpiralPicture"/>
    <dgm:cxn modelId="{84C9D2EA-ECFE-41CD-BFDC-208280C9B679}" type="presParOf" srcId="{F6F579F1-2B80-40AB-86FB-A5CDE1AE3CAC}" destId="{79D20ADA-D18F-4945-9BC0-476C9FE4005E}" srcOrd="11" destOrd="0" presId="urn:microsoft.com/office/officeart/2009/3/layout/SpiralPicture"/>
    <dgm:cxn modelId="{B707B4AD-9B61-4127-83EE-4CE95ABA5849}" type="presParOf" srcId="{79D20ADA-D18F-4945-9BC0-476C9FE4005E}" destId="{C1583373-9052-498E-8B5D-5198BA1E866B}" srcOrd="0" destOrd="0" presId="urn:microsoft.com/office/officeart/2009/3/layout/SpiralPicture"/>
    <dgm:cxn modelId="{FF26CA6A-63CC-472A-93BF-21F18F248162}" type="presParOf" srcId="{79D20ADA-D18F-4945-9BC0-476C9FE4005E}" destId="{435E727F-8CE8-4AC0-87CC-D49A2729A626}" srcOrd="1" destOrd="0" presId="urn:microsoft.com/office/officeart/2009/3/layout/SpiralPicture"/>
    <dgm:cxn modelId="{1EA88638-9249-42BA-AC4C-D85412EA1D0B}" type="presParOf" srcId="{79D20ADA-D18F-4945-9BC0-476C9FE4005E}" destId="{587C2018-B117-4D33-96D6-C61B2B9E822C}" srcOrd="2" destOrd="0" presId="urn:microsoft.com/office/officeart/2009/3/layout/SpiralPicture"/>
    <dgm:cxn modelId="{341335A6-3CBB-4524-A449-DFF029E1571D}" type="presParOf" srcId="{79D20ADA-D18F-4945-9BC0-476C9FE4005E}" destId="{5C2DA244-EA87-4ED0-A473-1200B59B27D9}" srcOrd="3" destOrd="0" presId="urn:microsoft.com/office/officeart/2009/3/layout/SpiralPicture"/>
    <dgm:cxn modelId="{6DC1482C-39E5-41F8-A218-ACA58A35FBF1}" type="presParOf" srcId="{79D20ADA-D18F-4945-9BC0-476C9FE4005E}" destId="{7566E4B2-5FA6-4C83-99B2-722A0AEBB497}" srcOrd="4" destOrd="0" presId="urn:microsoft.com/office/officeart/2009/3/layout/SpiralPicture"/>
    <dgm:cxn modelId="{B224FFC4-FDCD-4878-93BF-2515380B7F7B}" type="presParOf" srcId="{9B628787-2632-4BDE-8597-67E948CD2CB2}" destId="{2227E8E8-9972-4805-A72C-6A0E779DFD2A}" srcOrd="1" destOrd="0" presId="urn:microsoft.com/office/officeart/2009/3/layout/SpiralPicture"/>
    <dgm:cxn modelId="{D07045E8-C502-476B-A09F-5BF7F30323B0}" type="presParOf" srcId="{2227E8E8-9972-4805-A72C-6A0E779DFD2A}" destId="{513C548B-9EB0-4506-9B46-A0DA7E38317C}" srcOrd="0" destOrd="0" presId="urn:microsoft.com/office/officeart/2009/3/layout/SpiralPicture"/>
    <dgm:cxn modelId="{60D8AC22-0467-487E-BFC6-1ED9FBFB7E02}" type="presParOf" srcId="{513C548B-9EB0-4506-9B46-A0DA7E38317C}" destId="{03208D69-7BAC-4B28-8080-78E4714D2ACC}" srcOrd="0" destOrd="0" presId="urn:microsoft.com/office/officeart/2009/3/layout/SpiralPicture"/>
    <dgm:cxn modelId="{23AD0D65-4A78-4055-904E-4D2A117B8F86}" type="presParOf" srcId="{2227E8E8-9972-4805-A72C-6A0E779DFD2A}" destId="{528A2377-D8AF-4C93-9788-34429BB512EC}" srcOrd="1" destOrd="0" presId="urn:microsoft.com/office/officeart/2009/3/layout/SpiralPicture"/>
    <dgm:cxn modelId="{B2CED411-DB0C-46C5-859C-B5594EC3D474}" type="presParOf" srcId="{2227E8E8-9972-4805-A72C-6A0E779DFD2A}" destId="{8F1649D5-7CD2-4782-89E1-66F7CD3A9784}" srcOrd="2" destOrd="0" presId="urn:microsoft.com/office/officeart/2009/3/layout/SpiralPicture"/>
    <dgm:cxn modelId="{67436592-02FA-44D1-837A-E3806829C20D}" type="presParOf" srcId="{8F1649D5-7CD2-4782-89E1-66F7CD3A9784}" destId="{9DD3CB47-83B6-49C6-B5D9-C8EB46958C77}" srcOrd="0" destOrd="0" presId="urn:microsoft.com/office/officeart/2009/3/layout/SpiralPicture"/>
    <dgm:cxn modelId="{7F198087-61BD-4887-B900-20040640C1F3}" type="presParOf" srcId="{8F1649D5-7CD2-4782-89E1-66F7CD3A9784}" destId="{62BFCB98-E81C-40B8-8CD3-8AB3165FD905}" srcOrd="1" destOrd="0" presId="urn:microsoft.com/office/officeart/2009/3/layout/SpiralPicture"/>
    <dgm:cxn modelId="{DB2C7B25-AC37-4111-BB75-BD7612207BB3}" type="presParOf" srcId="{2227E8E8-9972-4805-A72C-6A0E779DFD2A}" destId="{437B4F72-145A-4B5D-A22A-6C34F919CA18}" srcOrd="3" destOrd="0" presId="urn:microsoft.com/office/officeart/2009/3/layout/SpiralPicture"/>
    <dgm:cxn modelId="{42619065-7D72-4F60-A5C0-B5F27E3450C3}" type="presParOf" srcId="{2227E8E8-9972-4805-A72C-6A0E779DFD2A}" destId="{6DED7B84-258A-4B61-A151-19C5109D52B2}" srcOrd="4" destOrd="0" presId="urn:microsoft.com/office/officeart/2009/3/layout/SpiralPicture"/>
    <dgm:cxn modelId="{1B4C3623-6CFD-4BC4-AD43-CBC292CB4EA8}" type="presParOf" srcId="{6DED7B84-258A-4B61-A151-19C5109D52B2}" destId="{C2C0A848-78DF-4344-A4F8-1B6B358703CE}" srcOrd="0" destOrd="0" presId="urn:microsoft.com/office/officeart/2009/3/layout/SpiralPicture"/>
    <dgm:cxn modelId="{38DF71D4-AFB2-48DD-9ED6-055805AC1B24}" type="presParOf" srcId="{6DED7B84-258A-4B61-A151-19C5109D52B2}" destId="{91EB6E8A-F975-4EB7-B71D-DF8DF03AC108}" srcOrd="1" destOrd="0" presId="urn:microsoft.com/office/officeart/2009/3/layout/SpiralPicture"/>
    <dgm:cxn modelId="{33DD6A72-76AF-420C-845F-2C34A9DA36C3}" type="presParOf" srcId="{6DED7B84-258A-4B61-A151-19C5109D52B2}" destId="{E574EAA2-9E56-4B32-9CF2-E2E7E0ABC1B3}" srcOrd="2" destOrd="0" presId="urn:microsoft.com/office/officeart/2009/3/layout/SpiralPicture"/>
    <dgm:cxn modelId="{15D40340-42C8-4BFE-9AFE-1E258DC9A4CC}" type="presParOf" srcId="{2227E8E8-9972-4805-A72C-6A0E779DFD2A}" destId="{35AF6FF5-A81F-453C-B16F-94BC64E4E392}" srcOrd="5" destOrd="0" presId="urn:microsoft.com/office/officeart/2009/3/layout/SpiralPicture"/>
    <dgm:cxn modelId="{BB31AE78-F1DD-42E9-A2A4-F63C42792AA1}" type="presParOf" srcId="{2227E8E8-9972-4805-A72C-6A0E779DFD2A}" destId="{BEBFB59E-F6A4-4948-9120-894E2312F0C7}" srcOrd="6" destOrd="0" presId="urn:microsoft.com/office/officeart/2009/3/layout/SpiralPicture"/>
    <dgm:cxn modelId="{AC35603C-0153-4A7E-B888-41EFDF37984A}" type="presParOf" srcId="{BEBFB59E-F6A4-4948-9120-894E2312F0C7}" destId="{503E31C0-5738-4F81-8DF4-C609EBF53840}" srcOrd="0" destOrd="0" presId="urn:microsoft.com/office/officeart/2009/3/layout/SpiralPicture"/>
    <dgm:cxn modelId="{0F3DEB1F-E9DC-45E6-BEF1-87192F4D5595}" type="presParOf" srcId="{BEBFB59E-F6A4-4948-9120-894E2312F0C7}" destId="{1D7A54DB-1046-4474-914B-3E1EC8653A99}" srcOrd="1" destOrd="0" presId="urn:microsoft.com/office/officeart/2009/3/layout/SpiralPicture"/>
    <dgm:cxn modelId="{C98B36F6-1FA4-462F-BCEB-903534981551}" type="presParOf" srcId="{BEBFB59E-F6A4-4948-9120-894E2312F0C7}" destId="{168E0DFB-B273-43C8-B366-0F83BE0CBCDE}" srcOrd="2" destOrd="0" presId="urn:microsoft.com/office/officeart/2009/3/layout/SpiralPicture"/>
    <dgm:cxn modelId="{A36626D3-9771-4BCB-9983-F03B794A2F15}" type="presParOf" srcId="{BEBFB59E-F6A4-4948-9120-894E2312F0C7}" destId="{D450999F-49D2-4D30-9632-7960B2F88B11}" srcOrd="3" destOrd="0" presId="urn:microsoft.com/office/officeart/2009/3/layout/SpiralPicture"/>
    <dgm:cxn modelId="{1583F15B-67D8-4412-9E74-CF719680B865}" type="presParOf" srcId="{2227E8E8-9972-4805-A72C-6A0E779DFD2A}" destId="{2DA9476E-72CC-4520-A8E6-5B67FC837D57}" srcOrd="7" destOrd="0" presId="urn:microsoft.com/office/officeart/2009/3/layout/SpiralPicture"/>
    <dgm:cxn modelId="{EB05D36E-9ABC-4057-9FE4-589529242ADF}" type="presParOf" srcId="{2227E8E8-9972-4805-A72C-6A0E779DFD2A}" destId="{DE71F213-5AD7-4276-AB08-7D74AE46F23E}" srcOrd="8" destOrd="0" presId="urn:microsoft.com/office/officeart/2009/3/layout/SpiralPicture"/>
    <dgm:cxn modelId="{9C92740B-8527-4BDE-AF41-B5944CD77F59}" type="presParOf" srcId="{DE71F213-5AD7-4276-AB08-7D74AE46F23E}" destId="{ED0135F1-E49E-4B70-BF6B-171F9ACA0CDF}" srcOrd="0" destOrd="0" presId="urn:microsoft.com/office/officeart/2009/3/layout/SpiralPicture"/>
    <dgm:cxn modelId="{72B8D380-DD52-4E33-B45D-0F67992C2CD8}" type="presParOf" srcId="{DE71F213-5AD7-4276-AB08-7D74AE46F23E}" destId="{5EA1B532-A829-41D1-A41D-B5EF43A09514}" srcOrd="1" destOrd="0" presId="urn:microsoft.com/office/officeart/2009/3/layout/SpiralPicture"/>
    <dgm:cxn modelId="{6DA36637-A07F-441E-875C-9CCCB698345D}" type="presParOf" srcId="{DE71F213-5AD7-4276-AB08-7D74AE46F23E}" destId="{501F01CE-87D2-4FC9-B333-2063BF63E47B}" srcOrd="2" destOrd="0" presId="urn:microsoft.com/office/officeart/2009/3/layout/SpiralPicture"/>
    <dgm:cxn modelId="{A42B0FC8-7321-4C38-A47B-8BAE708A36BE}" type="presParOf" srcId="{DE71F213-5AD7-4276-AB08-7D74AE46F23E}" destId="{BC0360F9-5252-49EF-A3B9-F78C248801CC}" srcOrd="3" destOrd="0" presId="urn:microsoft.com/office/officeart/2009/3/layout/SpiralPicture"/>
    <dgm:cxn modelId="{2CCE70B9-D511-4BD9-8FC4-04A57DA13A2E}" type="presParOf" srcId="{DE71F213-5AD7-4276-AB08-7D74AE46F23E}" destId="{A5E7BD85-B6D1-4507-9567-AB1C24BB2566}" srcOrd="4" destOrd="0" presId="urn:microsoft.com/office/officeart/2009/3/layout/SpiralPicture"/>
    <dgm:cxn modelId="{30512982-65B8-4418-9275-5A00DAFD9339}" type="presParOf" srcId="{2227E8E8-9972-4805-A72C-6A0E779DFD2A}" destId="{C2D7813F-D667-40E9-86E4-F6340222DAEC}" srcOrd="9" destOrd="0" presId="urn:microsoft.com/office/officeart/2009/3/layout/SpiralPictur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B219A5-2B48-4D5D-8226-2F52211E9541}">
      <dsp:nvSpPr>
        <dsp:cNvPr id="0" name=""/>
        <dsp:cNvSpPr/>
      </dsp:nvSpPr>
      <dsp:spPr>
        <a:xfrm>
          <a:off x="1961661" y="0"/>
          <a:ext cx="4046744" cy="4046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26000" r="-26000"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F78601-E2E4-4483-A642-79274EDDD88C}">
      <dsp:nvSpPr>
        <dsp:cNvPr id="0" name=""/>
        <dsp:cNvSpPr/>
      </dsp:nvSpPr>
      <dsp:spPr>
        <a:xfrm>
          <a:off x="5869162" y="3907501"/>
          <a:ext cx="69621" cy="696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203F4D-2E93-4602-B10F-5D7D89332892}">
      <dsp:nvSpPr>
        <dsp:cNvPr id="0" name=""/>
        <dsp:cNvSpPr/>
      </dsp:nvSpPr>
      <dsp:spPr>
        <a:xfrm>
          <a:off x="6093517" y="0"/>
          <a:ext cx="2460420" cy="2460420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8000" r="-18000"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84DBDE-B505-4934-91E4-13033E175470}">
      <dsp:nvSpPr>
        <dsp:cNvPr id="0" name=""/>
        <dsp:cNvSpPr/>
      </dsp:nvSpPr>
      <dsp:spPr>
        <a:xfrm>
          <a:off x="8310263" y="2321177"/>
          <a:ext cx="69621" cy="696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FAB45F-ACEF-422C-879D-43C6B6B4B516}">
      <dsp:nvSpPr>
        <dsp:cNvPr id="0" name=""/>
        <dsp:cNvSpPr/>
      </dsp:nvSpPr>
      <dsp:spPr>
        <a:xfrm>
          <a:off x="8414695" y="2321177"/>
          <a:ext cx="69621" cy="696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894A3C-FF49-471D-96F1-00AB9EDACF03}">
      <dsp:nvSpPr>
        <dsp:cNvPr id="0" name=""/>
        <dsp:cNvSpPr/>
      </dsp:nvSpPr>
      <dsp:spPr>
        <a:xfrm>
          <a:off x="7052596" y="2545402"/>
          <a:ext cx="1501342" cy="150134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39000" r="-39000"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00DB1B-3BAE-49DE-818A-0856027D9CD6}">
      <dsp:nvSpPr>
        <dsp:cNvPr id="0" name=""/>
        <dsp:cNvSpPr/>
      </dsp:nvSpPr>
      <dsp:spPr>
        <a:xfrm>
          <a:off x="8258047" y="3907501"/>
          <a:ext cx="69621" cy="696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E484A5A-9D91-4E4A-B09B-2741EF91378B}">
      <dsp:nvSpPr>
        <dsp:cNvPr id="0" name=""/>
        <dsp:cNvSpPr/>
      </dsp:nvSpPr>
      <dsp:spPr>
        <a:xfrm>
          <a:off x="8336371" y="3829177"/>
          <a:ext cx="69621" cy="696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8ED90B-D1AA-4DAC-A626-245DEFEE3473}">
      <dsp:nvSpPr>
        <dsp:cNvPr id="0" name=""/>
        <dsp:cNvSpPr/>
      </dsp:nvSpPr>
      <dsp:spPr>
        <a:xfrm>
          <a:off x="8414695" y="3750853"/>
          <a:ext cx="69621" cy="696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320200-37EC-415F-BD72-3A60E812A14C}">
      <dsp:nvSpPr>
        <dsp:cNvPr id="0" name=""/>
        <dsp:cNvSpPr/>
      </dsp:nvSpPr>
      <dsp:spPr>
        <a:xfrm>
          <a:off x="6093517" y="3172647"/>
          <a:ext cx="874096" cy="874096"/>
        </a:xfrm>
        <a:prstGeom prst="rect">
          <a:avLst/>
        </a:prstGeom>
        <a:blipFill>
          <a:blip xmlns:r="http://schemas.openxmlformats.org/officeDocument/2006/relationships" r:embed="rId4"/>
          <a:srcRect/>
          <a:stretch>
            <a:fillRect l="-16000" r="-16000"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8A7AFE-F7E3-4DB0-937B-B900B1B3EF5E}">
      <dsp:nvSpPr>
        <dsp:cNvPr id="0" name=""/>
        <dsp:cNvSpPr/>
      </dsp:nvSpPr>
      <dsp:spPr>
        <a:xfrm>
          <a:off x="6723939" y="3803069"/>
          <a:ext cx="69621" cy="696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4A903D-14AE-4C5A-8742-FED7BF33A36A}">
      <dsp:nvSpPr>
        <dsp:cNvPr id="0" name=""/>
        <dsp:cNvSpPr/>
      </dsp:nvSpPr>
      <dsp:spPr>
        <a:xfrm>
          <a:off x="6828371" y="3803069"/>
          <a:ext cx="69621" cy="696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4F1D12-CEC0-4A65-A37C-FCB3C5426540}">
      <dsp:nvSpPr>
        <dsp:cNvPr id="0" name=""/>
        <dsp:cNvSpPr/>
      </dsp:nvSpPr>
      <dsp:spPr>
        <a:xfrm>
          <a:off x="6723939" y="3907501"/>
          <a:ext cx="69621" cy="696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ADDB89-9EE0-4B98-8507-B7EC5BD53E4C}">
      <dsp:nvSpPr>
        <dsp:cNvPr id="0" name=""/>
        <dsp:cNvSpPr/>
      </dsp:nvSpPr>
      <dsp:spPr>
        <a:xfrm>
          <a:off x="6828371" y="3907501"/>
          <a:ext cx="69621" cy="696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0051FD-E378-4571-9430-13B274420DB9}">
      <dsp:nvSpPr>
        <dsp:cNvPr id="0" name=""/>
        <dsp:cNvSpPr/>
      </dsp:nvSpPr>
      <dsp:spPr>
        <a:xfrm>
          <a:off x="6093517" y="2545402"/>
          <a:ext cx="874096" cy="53821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11000" b="-11000"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83373-9052-498E-8B5D-5198BA1E866B}">
      <dsp:nvSpPr>
        <dsp:cNvPr id="0" name=""/>
        <dsp:cNvSpPr/>
      </dsp:nvSpPr>
      <dsp:spPr>
        <a:xfrm>
          <a:off x="6671723" y="2944376"/>
          <a:ext cx="69621" cy="696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5E727F-8CE8-4AC0-87CC-D49A2729A626}">
      <dsp:nvSpPr>
        <dsp:cNvPr id="0" name=""/>
        <dsp:cNvSpPr/>
      </dsp:nvSpPr>
      <dsp:spPr>
        <a:xfrm>
          <a:off x="6750047" y="2866052"/>
          <a:ext cx="69621" cy="696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7C2018-B117-4D33-96D6-C61B2B9E822C}">
      <dsp:nvSpPr>
        <dsp:cNvPr id="0" name=""/>
        <dsp:cNvSpPr/>
      </dsp:nvSpPr>
      <dsp:spPr>
        <a:xfrm>
          <a:off x="6828371" y="2787728"/>
          <a:ext cx="69621" cy="696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2DA244-EA87-4ED0-A473-1200B59B27D9}">
      <dsp:nvSpPr>
        <dsp:cNvPr id="0" name=""/>
        <dsp:cNvSpPr/>
      </dsp:nvSpPr>
      <dsp:spPr>
        <a:xfrm>
          <a:off x="6671723" y="2787728"/>
          <a:ext cx="69621" cy="696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66E4B2-5FA6-4C83-99B2-722A0AEBB497}">
      <dsp:nvSpPr>
        <dsp:cNvPr id="0" name=""/>
        <dsp:cNvSpPr/>
      </dsp:nvSpPr>
      <dsp:spPr>
        <a:xfrm>
          <a:off x="6828371" y="2944376"/>
          <a:ext cx="69621" cy="696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208D69-7BAC-4B28-8080-78E4714D2ACC}">
      <dsp:nvSpPr>
        <dsp:cNvPr id="0" name=""/>
        <dsp:cNvSpPr/>
      </dsp:nvSpPr>
      <dsp:spPr>
        <a:xfrm>
          <a:off x="2271295" y="4164230"/>
          <a:ext cx="69621" cy="696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8A2377-D8AF-4C93-9788-34429BB512EC}">
      <dsp:nvSpPr>
        <dsp:cNvPr id="0" name=""/>
        <dsp:cNvSpPr/>
      </dsp:nvSpPr>
      <dsp:spPr>
        <a:xfrm>
          <a:off x="2340917" y="4046744"/>
          <a:ext cx="1606500" cy="3045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43180" rIns="120904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700" kern="1200" dirty="0"/>
            <a:t> Holmens kanal</a:t>
          </a:r>
        </a:p>
      </dsp:txBody>
      <dsp:txXfrm>
        <a:off x="2340917" y="4046744"/>
        <a:ext cx="1606500" cy="304593"/>
      </dsp:txXfrm>
    </dsp:sp>
    <dsp:sp modelId="{9DD3CB47-83B6-49C6-B5D9-C8EB46958C77}">
      <dsp:nvSpPr>
        <dsp:cNvPr id="0" name=""/>
        <dsp:cNvSpPr/>
      </dsp:nvSpPr>
      <dsp:spPr>
        <a:xfrm>
          <a:off x="3947417" y="4164230"/>
          <a:ext cx="69621" cy="696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BFCB98-E81C-40B8-8CD3-8AB3165FD905}">
      <dsp:nvSpPr>
        <dsp:cNvPr id="0" name=""/>
        <dsp:cNvSpPr/>
      </dsp:nvSpPr>
      <dsp:spPr>
        <a:xfrm>
          <a:off x="4051849" y="4164230"/>
          <a:ext cx="69621" cy="696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7B4F72-145A-4B5D-A22A-6C34F919CA18}">
      <dsp:nvSpPr>
        <dsp:cNvPr id="0" name=""/>
        <dsp:cNvSpPr/>
      </dsp:nvSpPr>
      <dsp:spPr>
        <a:xfrm>
          <a:off x="4121470" y="4046744"/>
          <a:ext cx="1415250" cy="3045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43180" rIns="120904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700" kern="1200" dirty="0"/>
            <a:t>Amaliehaven</a:t>
          </a:r>
        </a:p>
      </dsp:txBody>
      <dsp:txXfrm>
        <a:off x="4121470" y="4046744"/>
        <a:ext cx="1415250" cy="304593"/>
      </dsp:txXfrm>
    </dsp:sp>
    <dsp:sp modelId="{C2C0A848-78DF-4344-A4F8-1B6B358703CE}">
      <dsp:nvSpPr>
        <dsp:cNvPr id="0" name=""/>
        <dsp:cNvSpPr/>
      </dsp:nvSpPr>
      <dsp:spPr>
        <a:xfrm>
          <a:off x="5536720" y="4242554"/>
          <a:ext cx="69621" cy="696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EB6E8A-F975-4EB7-B71D-DF8DF03AC108}">
      <dsp:nvSpPr>
        <dsp:cNvPr id="0" name=""/>
        <dsp:cNvSpPr/>
      </dsp:nvSpPr>
      <dsp:spPr>
        <a:xfrm>
          <a:off x="5615044" y="4164230"/>
          <a:ext cx="69621" cy="696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74EAA2-9E56-4B32-9CF2-E2E7E0ABC1B3}">
      <dsp:nvSpPr>
        <dsp:cNvPr id="0" name=""/>
        <dsp:cNvSpPr/>
      </dsp:nvSpPr>
      <dsp:spPr>
        <a:xfrm>
          <a:off x="5693369" y="4085906"/>
          <a:ext cx="69621" cy="696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AF6FF5-A81F-453C-B16F-94BC64E4E392}">
      <dsp:nvSpPr>
        <dsp:cNvPr id="0" name=""/>
        <dsp:cNvSpPr/>
      </dsp:nvSpPr>
      <dsp:spPr>
        <a:xfrm>
          <a:off x="5762990" y="4046744"/>
          <a:ext cx="669375" cy="3045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43180" rIns="120904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700" kern="1200" dirty="0"/>
            <a:t>Salat</a:t>
          </a:r>
        </a:p>
      </dsp:txBody>
      <dsp:txXfrm>
        <a:off x="5762990" y="4046744"/>
        <a:ext cx="669375" cy="304593"/>
      </dsp:txXfrm>
    </dsp:sp>
    <dsp:sp modelId="{503E31C0-5738-4F81-8DF4-C609EBF53840}">
      <dsp:nvSpPr>
        <dsp:cNvPr id="0" name=""/>
        <dsp:cNvSpPr/>
      </dsp:nvSpPr>
      <dsp:spPr>
        <a:xfrm>
          <a:off x="6432365" y="4112014"/>
          <a:ext cx="69621" cy="696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7A54DB-1046-4474-914B-3E1EC8653A99}">
      <dsp:nvSpPr>
        <dsp:cNvPr id="0" name=""/>
        <dsp:cNvSpPr/>
      </dsp:nvSpPr>
      <dsp:spPr>
        <a:xfrm>
          <a:off x="6536797" y="4112014"/>
          <a:ext cx="69621" cy="696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8E0DFB-B273-43C8-B366-0F83BE0CBCDE}">
      <dsp:nvSpPr>
        <dsp:cNvPr id="0" name=""/>
        <dsp:cNvSpPr/>
      </dsp:nvSpPr>
      <dsp:spPr>
        <a:xfrm>
          <a:off x="6432365" y="4216446"/>
          <a:ext cx="69621" cy="696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50999F-49D2-4D30-9632-7960B2F88B11}">
      <dsp:nvSpPr>
        <dsp:cNvPr id="0" name=""/>
        <dsp:cNvSpPr/>
      </dsp:nvSpPr>
      <dsp:spPr>
        <a:xfrm>
          <a:off x="6536797" y="4216446"/>
          <a:ext cx="69621" cy="696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A9476E-72CC-4520-A8E6-5B67FC837D57}">
      <dsp:nvSpPr>
        <dsp:cNvPr id="0" name=""/>
        <dsp:cNvSpPr/>
      </dsp:nvSpPr>
      <dsp:spPr>
        <a:xfrm>
          <a:off x="6606418" y="4046744"/>
          <a:ext cx="1032750" cy="3045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43180" rIns="120904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700" kern="1200" dirty="0"/>
            <a:t>Havbund</a:t>
          </a:r>
        </a:p>
      </dsp:txBody>
      <dsp:txXfrm>
        <a:off x="6606418" y="4046744"/>
        <a:ext cx="1032750" cy="304593"/>
      </dsp:txXfrm>
    </dsp:sp>
    <dsp:sp modelId="{ED0135F1-E49E-4B70-BF6B-171F9ACA0CDF}">
      <dsp:nvSpPr>
        <dsp:cNvPr id="0" name=""/>
        <dsp:cNvSpPr/>
      </dsp:nvSpPr>
      <dsp:spPr>
        <a:xfrm>
          <a:off x="7639168" y="4242554"/>
          <a:ext cx="69621" cy="696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A1B532-A829-41D1-A41D-B5EF43A09514}">
      <dsp:nvSpPr>
        <dsp:cNvPr id="0" name=""/>
        <dsp:cNvSpPr/>
      </dsp:nvSpPr>
      <dsp:spPr>
        <a:xfrm>
          <a:off x="7717493" y="4164230"/>
          <a:ext cx="69621" cy="696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1F01CE-87D2-4FC9-B333-2063BF63E47B}">
      <dsp:nvSpPr>
        <dsp:cNvPr id="0" name=""/>
        <dsp:cNvSpPr/>
      </dsp:nvSpPr>
      <dsp:spPr>
        <a:xfrm>
          <a:off x="7795817" y="4085906"/>
          <a:ext cx="69621" cy="696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0360F9-5252-49EF-A3B9-F78C248801CC}">
      <dsp:nvSpPr>
        <dsp:cNvPr id="0" name=""/>
        <dsp:cNvSpPr/>
      </dsp:nvSpPr>
      <dsp:spPr>
        <a:xfrm>
          <a:off x="7639168" y="4085906"/>
          <a:ext cx="69621" cy="696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E7BD85-B6D1-4507-9567-AB1C24BB2566}">
      <dsp:nvSpPr>
        <dsp:cNvPr id="0" name=""/>
        <dsp:cNvSpPr/>
      </dsp:nvSpPr>
      <dsp:spPr>
        <a:xfrm>
          <a:off x="7795817" y="4242554"/>
          <a:ext cx="69621" cy="696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D7813F-D667-40E9-86E4-F6340222DAEC}">
      <dsp:nvSpPr>
        <dsp:cNvPr id="0" name=""/>
        <dsp:cNvSpPr/>
      </dsp:nvSpPr>
      <dsp:spPr>
        <a:xfrm>
          <a:off x="7865438" y="4046744"/>
          <a:ext cx="688500" cy="3045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43180" rIns="120904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700" kern="1200" dirty="0"/>
            <a:t>Kirke</a:t>
          </a:r>
        </a:p>
      </dsp:txBody>
      <dsp:txXfrm>
        <a:off x="7865438" y="4046744"/>
        <a:ext cx="688500" cy="3045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piralPicture">
  <dgm:title val=""/>
  <dgm:desc val=""/>
  <dgm:catLst>
    <dgm:cat type="picture" pri="4000"/>
    <dgm:cat type="pictureconvert" pri="4000"/>
  </dgm:catLst>
  <dgm:samp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11" srcId="0" destId="1" srcOrd="0" destOrd="0"/>
        <dgm:cxn modelId="12" srcId="0" destId="2" srcOrd="0" destOrd="0"/>
        <dgm:cxn modelId="13" srcId="0" destId="3" srcOrd="0" destOrd="0"/>
        <dgm:cxn modelId="14" srcId="0" destId="4" srcOrd="0" destOrd="0"/>
        <dgm:cxn modelId="15" srcId="0" destId="5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5"/>
      <dgm:dir/>
    </dgm:varLst>
    <dgm:alg type="composite">
      <dgm:param type="ar" val="1.515"/>
    </dgm:alg>
    <dgm:shape xmlns:r="http://schemas.openxmlformats.org/officeDocument/2006/relationships" r:blip="">
      <dgm:adjLst/>
    </dgm:shape>
    <dgm:constrLst>
      <dgm:constr type="w" for="ch" forName="picts" refType="w"/>
      <dgm:constr type="h" for="ch" forName="picts" refType="h" fact="0.93"/>
      <dgm:constr type="b" for="ch" forName="txLine" refType="h"/>
      <dgm:constr type="w" for="ch" forName="txLine" refType="w"/>
      <dgm:constr type="h" for="ch" forName="txLine" refType="h" fact="0.07"/>
      <dgm:constr type="userD" for="des" refType="h" fact="0.016"/>
    </dgm:constrLst>
    <dgm:forEach name="Name1" axis="self" ptType="parTrans">
      <dgm:forEach name="Name2" axis="self" ptType="sibTrans" st="2">
        <dgm:forEach name="imageRepeat" axis="self">
          <dgm:layoutNode name="imageRepeatNode" styleLbl="alignNode1">
            <dgm:alg type="sp"/>
            <dgm:shape xmlns:r="http://schemas.openxmlformats.org/officeDocument/2006/relationships" type="rect" r:blip="" blipPhldr="1">
              <dgm:adjLst/>
            </dgm:shape>
            <dgm:presOf axis="self"/>
          </dgm:layoutNode>
        </dgm:forEach>
      </dgm:forEach>
    </dgm:forEach>
    <dgm:layoutNode name="picts">
      <dgm:alg type="composite"/>
      <dgm:shape xmlns:r="http://schemas.openxmlformats.org/officeDocument/2006/relationships" r:blip="">
        <dgm:adjLst/>
      </dgm:shape>
      <dgm:choose name="Name3">
        <dgm:if name="Name4" func="var" arg="dir" op="equ" val="norm">
          <dgm:constrLst>
            <dgm:constr type="userD"/>
            <dgm:constr type="w" for="ch" forName="space1" refType="h"/>
            <dgm:constr type="h" for="ch" forName="space1" refType="h"/>
            <dgm:constr type="r" for="ch" forName="space2" refType="w"/>
            <dgm:constr type="w" for="ch" forName="space2" refType="h" fact="0.608"/>
            <dgm:constr type="l" for="ch" forName="pictA1"/>
            <dgm:constr type="t" for="ch" forName="pictA1"/>
            <dgm:constr type="w" for="ch" forName="pictA1" refType="h"/>
            <dgm:constr type="h" for="ch" forName="pictA1" refType="h"/>
            <dgm:constr type="l" for="ch" forName="pictB1"/>
            <dgm:constr type="t" for="ch" forName="pictB1"/>
            <dgm:constr type="w" for="ch" forName="pictB1" refType="h"/>
            <dgm:constr type="h" for="ch" forName="pictB1" refType="h"/>
            <dgm:constr type="r" for="ch" forName="oneDotPict" refType="r" refFor="ch" refForName="pictA1"/>
            <dgm:constr type="b" for="ch" forName="oneDotPict" refType="b" refFor="ch" refForName="pictA1"/>
            <dgm:constr type="rOff" for="ch" forName="oneDotPict" refType="userD" fact="-1"/>
            <dgm:constr type="bOff" for="ch" forName="oneDotPict" refType="userD" fact="-1"/>
            <dgm:constr type="w" for="ch" forName="oneDotPict" refType="userD"/>
            <dgm:constr type="h" for="ch" forName="oneDotPict" refType="userD"/>
            <dgm:constr type="r" for="ch" forName="pictA2" refType="w"/>
            <dgm:constr type="t" for="ch" forName="pictA2"/>
            <dgm:constr type="w" for="ch" forName="pictA2" refType="h" fact="0.608"/>
            <dgm:constr type="h" for="ch" forName="pictA2" refType="h" fact="0.608"/>
            <dgm:constr type="r" for="ch" forName="pictB2" refType="w"/>
            <dgm:constr type="t" for="ch" forName="pictB2"/>
            <dgm:constr type="w" for="ch" forName="pictB2" refType="h" fact="0.608"/>
            <dgm:constr type="h" for="ch" forName="pictB2" refType="h" fact="0.608"/>
            <dgm:constr type="r" for="ch" forName="twoDotsPict" refType="r" refFor="ch" refForName="pictA2"/>
            <dgm:constr type="b" for="ch" forName="twoDotsPict" refType="b" refFor="ch" refForName="pictA2"/>
            <dgm:constr type="rOff" for="ch" forName="twoDotsPict" refType="userD" fact="-1"/>
            <dgm:constr type="bOff" for="ch" forName="twoDotsPict" refType="userD" fact="-1"/>
            <dgm:constr type="w" for="ch" forName="twoDotsPict" refType="userD" fact="2.5"/>
            <dgm:constr type="h" for="ch" forName="twoDotsPict" refType="userD"/>
            <dgm:constr type="r" for="ch" forName="pictA3" refType="w"/>
            <dgm:constr type="b" for="ch" forName="pictA3" refType="h"/>
            <dgm:constr type="w" for="ch" forName="pictA3" refType="h" fact="0.371"/>
            <dgm:constr type="h" for="ch" forName="pictA3" refType="h" fact="0.371"/>
            <dgm:constr type="r" for="ch" forName="pictB3" refType="w"/>
            <dgm:constr type="b" for="ch" forName="pictB3" refType="h"/>
            <dgm:constr type="w" for="ch" forName="pictB3" refType="h" fact="0.371"/>
            <dgm:constr type="h" for="ch" forName="pictB3" refType="h" fact="0.371"/>
            <dgm:constr type="r" for="ch" forName="threeDotsPict" refType="r" refFor="ch" refForName="pictA3"/>
            <dgm:constr type="b" for="ch" forName="threeDotsPict" refType="b" refFor="ch" refForName="pictA3"/>
            <dgm:constr type="rOff" for="ch" forName="threeDotsPict" refType="userD" fact="-1"/>
            <dgm:constr type="bOff" for="ch" forName="threeDotsPict" refType="userD" fact="-1"/>
            <dgm:constr type="w" for="ch" forName="threeDotsPict" refType="userD" fact="3.25"/>
            <dgm:constr type="h" for="ch" forName="threeDotsPict" refType="userD" fact="3.25"/>
            <dgm:constr type="l" for="ch" forName="pictA4" refType="l" refFor="ch" refForName="space2"/>
            <dgm:constr type="b" for="ch" forName="pictA4" refType="h"/>
            <dgm:constr type="w" for="ch" forName="pictA4" refType="h" fact="0.216"/>
            <dgm:constr type="h" for="ch" forName="pictA4" refType="h" fact="0.216"/>
            <dgm:constr type="l" for="ch" forName="pictB4" refType="l" refFor="ch" refForName="space2"/>
            <dgm:constr type="b" for="ch" forName="pictB4" refType="h"/>
            <dgm:constr type="w" for="ch" forName="pictB4" refType="h" fact="0.216"/>
            <dgm:constr type="h" for="ch" forName="pictB4" refType="h" fact="0.216"/>
            <dgm:constr type="r" for="ch" forName="fourDotsPict" refType="r" refFor="ch" refForName="pictA4"/>
            <dgm:constr type="b" for="ch" forName="fourDotsPict" refType="b" refFor="ch" refForName="pictA4"/>
            <dgm:constr type="rOff" for="ch" forName="fourDotsPict" refType="userD" fact="-1"/>
            <dgm:constr type="bOff" for="ch" forName="fourDotsPict" refType="userD" fact="-1"/>
            <dgm:constr type="w" for="ch" forName="fourDotsPict" refType="userD" fact="2.5"/>
            <dgm:constr type="h" for="ch" forName="fourDotsPict" refType="userD" fact="2.5"/>
            <dgm:constr type="l" for="ch" forName="pictA5" refType="l" refFor="ch" refForName="space2"/>
            <dgm:constr type="t" for="ch" forName="pictA5" refType="h" fact="0.629"/>
            <dgm:constr type="w" for="ch" forName="pictA5" refType="h" fact="0.216"/>
            <dgm:constr type="h" for="ch" forName="pictA5" refType="h" fact="0.133"/>
            <dgm:constr type="l" for="ch" forName="pictB5" refType="l" refFor="ch" refForName="space2"/>
            <dgm:constr type="t" for="ch" forName="pictB5" refType="h" fact="0.629"/>
            <dgm:constr type="w" for="ch" forName="pictB5" refType="h" fact="0.216"/>
            <dgm:constr type="h" for="ch" forName="pictB5" refType="h" fact="0.133"/>
            <dgm:constr type="r" for="ch" forName="fiveDotsPict" refType="r" refFor="ch" refForName="pictA5"/>
            <dgm:constr type="b" for="ch" forName="fiveDotsPict" refType="b" refFor="ch" refForName="pictA5"/>
            <dgm:constr type="rOff" for="ch" forName="fiveDotsPict" refType="userD" fact="-1"/>
            <dgm:constr type="bOff" for="ch" forName="fiveDotsPict" refType="userD" fact="-1"/>
            <dgm:constr type="w" for="ch" forName="fiveDotsPict" refType="userD" fact="3.25"/>
            <dgm:constr type="h" for="ch" forName="fiveDotsPict" refType="userD" fact="3.25"/>
          </dgm:constrLst>
        </dgm:if>
        <dgm:else name="Name5">
          <dgm:constrLst>
            <dgm:constr type="userD"/>
            <dgm:constr type="w" for="ch" forName="space1" refType="h"/>
            <dgm:constr type="h" for="ch" forName="space1" refType="h"/>
            <dgm:constr type="l" for="ch" forName="space2"/>
            <dgm:constr type="w" for="ch" forName="space2" refType="h" fact="0.608"/>
            <dgm:constr type="r" for="ch" forName="pictA1" refType="w"/>
            <dgm:constr type="t" for="ch" forName="pictA1"/>
            <dgm:constr type="w" for="ch" forName="pictA1" refType="h"/>
            <dgm:constr type="h" for="ch" forName="pictA1" refType="h"/>
            <dgm:constr type="r" for="ch" forName="pictB1" refType="w"/>
            <dgm:constr type="t" for="ch" forName="pictB1"/>
            <dgm:constr type="w" for="ch" forName="pictB1" refType="h"/>
            <dgm:constr type="h" for="ch" forName="pictB1" refType="h"/>
            <dgm:constr type="r" for="ch" forName="oneDotPict" refType="r" refFor="ch" refForName="pictA1"/>
            <dgm:constr type="b" for="ch" forName="oneDotPict" refType="b" refFor="ch" refForName="pictA1"/>
            <dgm:constr type="rOff" for="ch" forName="oneDotPict" refType="userD" fact="-1"/>
            <dgm:constr type="bOff" for="ch" forName="oneDotPict" refType="userD" fact="-1"/>
            <dgm:constr type="w" for="ch" forName="oneDotPict" refType="userD"/>
            <dgm:constr type="h" for="ch" forName="oneDotPict" refType="userD"/>
            <dgm:constr type="l" for="ch" forName="pictA2"/>
            <dgm:constr type="t" for="ch" forName="pictA2"/>
            <dgm:constr type="w" for="ch" forName="pictA2" refType="h" fact="0.608"/>
            <dgm:constr type="h" for="ch" forName="pictA2" refType="h" fact="0.608"/>
            <dgm:constr type="l" for="ch" forName="pictB2"/>
            <dgm:constr type="t" for="ch" forName="pictB2"/>
            <dgm:constr type="w" for="ch" forName="pictB2" refType="h" fact="0.608"/>
            <dgm:constr type="h" for="ch" forName="pictB2" refType="h" fact="0.608"/>
            <dgm:constr type="r" for="ch" forName="twoDotsPict" refType="r" refFor="ch" refForName="pictA2"/>
            <dgm:constr type="b" for="ch" forName="twoDotsPict" refType="b" refFor="ch" refForName="pictA2"/>
            <dgm:constr type="rOff" for="ch" forName="twoDotsPict" refType="userD" fact="-1"/>
            <dgm:constr type="bOff" for="ch" forName="twoDotsPict" refType="userD" fact="-1"/>
            <dgm:constr type="w" for="ch" forName="twoDotsPict" refType="userD" fact="2.5"/>
            <dgm:constr type="h" for="ch" forName="twoDotsPict" refType="userD"/>
            <dgm:constr type="l" for="ch" forName="pictA3"/>
            <dgm:constr type="b" for="ch" forName="pictA3" refType="h"/>
            <dgm:constr type="w" for="ch" forName="pictA3" refType="h" fact="0.371"/>
            <dgm:constr type="h" for="ch" forName="pictA3" refType="h" fact="0.371"/>
            <dgm:constr type="l" for="ch" forName="pictB3"/>
            <dgm:constr type="b" for="ch" forName="pictB3" refType="h"/>
            <dgm:constr type="w" for="ch" forName="pictB3" refType="h" fact="0.371"/>
            <dgm:constr type="h" for="ch" forName="pictB3" refType="h" fact="0.371"/>
            <dgm:constr type="r" for="ch" forName="threeDotsPict" refType="r" refFor="ch" refForName="pictA3"/>
            <dgm:constr type="b" for="ch" forName="threeDotsPict" refType="b" refFor="ch" refForName="pictA3"/>
            <dgm:constr type="rOff" for="ch" forName="threeDotsPict" refType="userD" fact="-1"/>
            <dgm:constr type="bOff" for="ch" forName="threeDotsPict" refType="userD" fact="-1"/>
            <dgm:constr type="w" for="ch" forName="threeDotsPict" refType="userD" fact="3.25"/>
            <dgm:constr type="h" for="ch" forName="threeDotsPict" refType="userD" fact="3.25"/>
            <dgm:constr type="r" for="ch" forName="pictA4" refType="r" refFor="ch" refForName="space2"/>
            <dgm:constr type="b" for="ch" forName="pictA4" refType="h"/>
            <dgm:constr type="w" for="ch" forName="pictA4" refType="h" fact="0.216"/>
            <dgm:constr type="h" for="ch" forName="pictA4" refType="h" fact="0.216"/>
            <dgm:constr type="r" for="ch" forName="pictB4" refType="r" refFor="ch" refForName="space2"/>
            <dgm:constr type="b" for="ch" forName="pictB4" refType="h"/>
            <dgm:constr type="w" for="ch" forName="pictB4" refType="h" fact="0.216"/>
            <dgm:constr type="h" for="ch" forName="pictB4" refType="h" fact="0.216"/>
            <dgm:constr type="r" for="ch" forName="fourDotsPict" refType="r" refFor="ch" refForName="pictA4"/>
            <dgm:constr type="b" for="ch" forName="fourDotsPict" refType="b" refFor="ch" refForName="pictA4"/>
            <dgm:constr type="rOff" for="ch" forName="fourDotsPict" refType="userD" fact="-1"/>
            <dgm:constr type="bOff" for="ch" forName="fourDotsPict" refType="userD" fact="-1"/>
            <dgm:constr type="w" for="ch" forName="fourDotsPict" refType="userD" fact="2.5"/>
            <dgm:constr type="h" for="ch" forName="fourDotsPict" refType="userD" fact="2.5"/>
            <dgm:constr type="r" for="ch" forName="pictA5" refType="r" refFor="ch" refForName="space2"/>
            <dgm:constr type="t" for="ch" forName="pictA5" refType="h" fact="0.629"/>
            <dgm:constr type="w" for="ch" forName="pictA5" refType="h" fact="0.216"/>
            <dgm:constr type="h" for="ch" forName="pictA5" refType="h" fact="0.133"/>
            <dgm:constr type="r" for="ch" forName="pictB5" refType="r" refFor="ch" refForName="space2"/>
            <dgm:constr type="t" for="ch" forName="pictB5" refType="h" fact="0.629"/>
            <dgm:constr type="w" for="ch" forName="pictB5" refType="h" fact="0.216"/>
            <dgm:constr type="h" for="ch" forName="pictB5" refType="h" fact="0.133"/>
            <dgm:constr type="r" for="ch" forName="fiveDotsPict" refType="r" refFor="ch" refForName="pictA5"/>
            <dgm:constr type="b" for="ch" forName="fiveDotsPict" refType="b" refFor="ch" refForName="pictA5"/>
            <dgm:constr type="rOff" for="ch" forName="fiveDotsPict" refType="userD" fact="-1"/>
            <dgm:constr type="bOff" for="ch" forName="fiveDotsPict" refType="userD" fact="-1"/>
            <dgm:constr type="w" for="ch" forName="fiveDotsPict" refType="userD" fact="3.25"/>
            <dgm:constr type="h" for="ch" forName="fiveDotsPict" refType="userD" fact="3.25"/>
          </dgm:constrLst>
        </dgm:else>
      </dgm:choose>
      <dgm:layoutNode name="space1">
        <dgm:alg type="sp"/>
        <dgm:shape xmlns:r="http://schemas.openxmlformats.org/officeDocument/2006/relationships" r:blip="">
          <dgm:adjLst/>
        </dgm:shape>
      </dgm:layoutNode>
      <dgm:layoutNode name="space2">
        <dgm:alg type="sp"/>
        <dgm:shape xmlns:r="http://schemas.openxmlformats.org/officeDocument/2006/relationships" r:blip="">
          <dgm:adjLst/>
        </dgm:shape>
      </dgm:layoutNode>
      <dgm:choose name="Name6">
        <dgm:if name="Name7" axis="ch" ptType="node" func="cnt" op="gte" val="1">
          <dgm:forEach name="Name8" axis="ch" ptType="sibTrans" hideLastTrans="0" cnt="1">
            <dgm:layoutNode name="pictA1">
              <dgm:alg type="sp"/>
              <dgm:shape xmlns:r="http://schemas.openxmlformats.org/officeDocument/2006/relationships" r:blip="">
                <dgm:adjLst/>
              </dgm:shape>
              <dgm:presOf/>
              <dgm:forEach name="Name9" ref="imageRepeat"/>
            </dgm:layoutNode>
            <dgm:layoutNode name="oneDotPict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D"/>
                <dgm:constr type="w" for="ch" forName="dotPict_11" refType="userD"/>
                <dgm:constr type="h" for="ch" forName="dotPict_11" refType="userD"/>
              </dgm:constrLst>
              <dgm:layoutNode name="dotPict_11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</dgm:layoutNode>
          </dgm:forEach>
        </dgm:if>
        <dgm:else name="Name10">
          <dgm:layoutNode name="pictB1" styleLbl="alignNode1">
            <dgm:alg type="sp"/>
            <dgm:shape xmlns:r="http://schemas.openxmlformats.org/officeDocument/2006/relationships" type="rect" r:blip="">
              <dgm:adjLst/>
            </dgm:shape>
            <dgm:presOf/>
          </dgm:layoutNode>
        </dgm:else>
      </dgm:choose>
      <dgm:choose name="Name11">
        <dgm:if name="Name12" axis="ch" ptType="node" func="cnt" op="gte" val="2">
          <dgm:forEach name="Name13" axis="ch" ptType="sibTrans" hideLastTrans="0" st="2" cnt="1">
            <dgm:layoutNode name="pictA2">
              <dgm:alg type="sp"/>
              <dgm:shape xmlns:r="http://schemas.openxmlformats.org/officeDocument/2006/relationships" r:blip="">
                <dgm:adjLst/>
              </dgm:shape>
              <dgm:presOf/>
              <dgm:forEach name="Name14" ref="imageRepeat"/>
            </dgm:layoutNode>
            <dgm:layoutNode name="twoDotsPict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D"/>
                <dgm:constr type="w" for="ch" forName="dotPict_21" refType="userD"/>
                <dgm:constr type="h" for="ch" forName="dotPict_21" refType="userD"/>
                <dgm:constr type="l" for="ch" forName="dotPict_22" refType="userD" fact="1.5"/>
                <dgm:constr type="w" for="ch" forName="dotPict_22" refType="userD"/>
                <dgm:constr type="h" for="ch" forName="dotPict_22" refType="userD"/>
              </dgm:constrLst>
              <dgm:layoutNode name="dotPict_21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Pict_22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</dgm:layoutNode>
          </dgm:forEach>
        </dgm:if>
        <dgm:else name="Name15">
          <dgm:layoutNode name="pictB2" styleLbl="alignNode1">
            <dgm:alg type="sp"/>
            <dgm:shape xmlns:r="http://schemas.openxmlformats.org/officeDocument/2006/relationships" type="rect" r:blip="">
              <dgm:adjLst/>
            </dgm:shape>
            <dgm:presOf/>
          </dgm:layoutNode>
        </dgm:else>
      </dgm:choose>
      <dgm:choose name="Name16">
        <dgm:if name="Name17" axis="ch" ptType="node" func="cnt" op="gte" val="3">
          <dgm:forEach name="Name18" axis="ch" ptType="sibTrans" hideLastTrans="0" st="3" cnt="1">
            <dgm:layoutNode name="pictA3">
              <dgm:alg type="sp"/>
              <dgm:shape xmlns:r="http://schemas.openxmlformats.org/officeDocument/2006/relationships" r:blip="">
                <dgm:adjLst/>
              </dgm:shape>
              <dgm:presOf/>
              <dgm:forEach name="Name19" ref="imageRepeat"/>
            </dgm:layoutNode>
            <dgm:layoutNode name="threeDotsPict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D"/>
                <dgm:constr type="l" for="ch" forName="dotPict_31"/>
                <dgm:constr type="t" for="ch" forName="dotPict_31" refType="userD" fact="2.25"/>
                <dgm:constr type="w" for="ch" forName="dotPict_31" refType="userD"/>
                <dgm:constr type="h" for="ch" forName="dotPict_31" refType="userD"/>
                <dgm:constr type="l" for="ch" forName="dotPict_32" refType="userD" fact="1.125"/>
                <dgm:constr type="t" for="ch" forName="dotPict_32" refType="userD" fact="1.125"/>
                <dgm:constr type="w" for="ch" forName="dotPict_32" refType="userD"/>
                <dgm:constr type="h" for="ch" forName="dotPict_32" refType="userD"/>
                <dgm:constr type="l" for="ch" forName="dotPict_33" refType="userD" fact="2.25"/>
                <dgm:constr type="t" for="ch" forName="dotPict_33"/>
                <dgm:constr type="w" for="ch" forName="dotPict_33" refType="userD"/>
                <dgm:constr type="h" for="ch" forName="dotPict_33" refType="userD"/>
              </dgm:constrLst>
              <dgm:layoutNode name="dotPict_31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Pict_32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Pict_33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</dgm:layoutNode>
          </dgm:forEach>
        </dgm:if>
        <dgm:else name="Name20">
          <dgm:layoutNode name="pictB3" styleLbl="alignNode1">
            <dgm:alg type="sp"/>
            <dgm:shape xmlns:r="http://schemas.openxmlformats.org/officeDocument/2006/relationships" type="rect" r:blip="">
              <dgm:adjLst/>
            </dgm:shape>
            <dgm:presOf/>
          </dgm:layoutNode>
        </dgm:else>
      </dgm:choose>
      <dgm:choose name="Name21">
        <dgm:if name="Name22" axis="ch" ptType="node" func="cnt" op="gte" val="4">
          <dgm:forEach name="Name23" axis="ch" ptType="sibTrans" hideLastTrans="0" st="4" cnt="1">
            <dgm:layoutNode name="pictA4">
              <dgm:alg type="sp"/>
              <dgm:shape xmlns:r="http://schemas.openxmlformats.org/officeDocument/2006/relationships" r:blip="">
                <dgm:adjLst/>
              </dgm:shape>
              <dgm:presOf/>
              <dgm:forEach name="Name24" ref="imageRepeat"/>
            </dgm:layoutNode>
            <dgm:layoutNode name="fourDotsPict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D"/>
                <dgm:constr type="w" for="ch" forName="dotPict_41" refType="userD"/>
                <dgm:constr type="h" for="ch" forName="dotPict_41" refType="userD"/>
                <dgm:constr type="l" for="ch" forName="dotPict_42" refType="userD" fact="1.5"/>
                <dgm:constr type="w" for="ch" forName="dotPict_42" refType="userD"/>
                <dgm:constr type="h" for="ch" forName="dotPict_42" refType="userD"/>
                <dgm:constr type="t" for="ch" forName="dotPict_43" refType="userD" fact="1.5"/>
                <dgm:constr type="w" for="ch" forName="dotPict_43" refType="userD"/>
                <dgm:constr type="h" for="ch" forName="dotPict_43" refType="userD"/>
                <dgm:constr type="l" for="ch" forName="dotPict_44" refType="userD" fact="1.5"/>
                <dgm:constr type="t" for="ch" forName="dotPict_44" refType="userD" fact="1.5"/>
                <dgm:constr type="w" for="ch" forName="dotPict_44" refType="userD"/>
                <dgm:constr type="h" for="ch" forName="dotPict_44" refType="userD"/>
              </dgm:constrLst>
              <dgm:layoutNode name="dotPict_41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Pict_42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Pict_43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Pict_44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</dgm:layoutNode>
          </dgm:forEach>
        </dgm:if>
        <dgm:else name="Name25">
          <dgm:layoutNode name="pictB4" styleLbl="alignNode1">
            <dgm:alg type="sp"/>
            <dgm:shape xmlns:r="http://schemas.openxmlformats.org/officeDocument/2006/relationships" type="rect" r:blip="">
              <dgm:adjLst/>
            </dgm:shape>
            <dgm:presOf/>
          </dgm:layoutNode>
        </dgm:else>
      </dgm:choose>
      <dgm:choose name="Name26">
        <dgm:if name="Name27" axis="ch" ptType="node" func="cnt" op="gte" val="5">
          <dgm:forEach name="Name28" axis="ch" ptType="sibTrans" hideLastTrans="0" st="5" cnt="1">
            <dgm:layoutNode name="pictA5">
              <dgm:alg type="sp"/>
              <dgm:shape xmlns:r="http://schemas.openxmlformats.org/officeDocument/2006/relationships" r:blip="">
                <dgm:adjLst/>
              </dgm:shape>
              <dgm:presOf/>
              <dgm:forEach name="Name29" ref="imageRepeat"/>
            </dgm:layoutNode>
            <dgm:layoutNode name="fiveDotsPict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D"/>
                <dgm:constr type="l" for="ch" forName="dotPict_51"/>
                <dgm:constr type="t" for="ch" forName="dotPict_51" refType="userD" fact="2.25"/>
                <dgm:constr type="w" for="ch" forName="dotPict_51" refType="userD"/>
                <dgm:constr type="h" for="ch" forName="dotPict_51" refType="userD"/>
                <dgm:constr type="l" for="ch" forName="dotPict_52" refType="userD" fact="1.125"/>
                <dgm:constr type="t" for="ch" forName="dotPict_52" refType="userD" fact="1.125"/>
                <dgm:constr type="w" for="ch" forName="dotPict_52" refType="userD"/>
                <dgm:constr type="h" for="ch" forName="dotPict_52" refType="userD"/>
                <dgm:constr type="l" for="ch" forName="dotPict_53" refType="userD" fact="2.25"/>
                <dgm:constr type="t" for="ch" forName="dotPict_53"/>
                <dgm:constr type="w" for="ch" forName="dotPict_53" refType="userD"/>
                <dgm:constr type="h" for="ch" forName="dotPict_53" refType="userD"/>
                <dgm:constr type="l" for="ch" forName="dotPict_54"/>
                <dgm:constr type="t" for="ch" forName="dotPict_54"/>
                <dgm:constr type="w" for="ch" forName="dotPict_54" refType="userD"/>
                <dgm:constr type="h" for="ch" forName="dotPict_54" refType="userD"/>
                <dgm:constr type="l" for="ch" forName="dotPict_55" refType="userD" fact="2.25"/>
                <dgm:constr type="t" for="ch" forName="dotPict_55" refType="userD" fact="2.25"/>
                <dgm:constr type="w" for="ch" forName="dotPict_55" refType="userD"/>
                <dgm:constr type="h" for="ch" forName="dotPict_55" refType="userD"/>
              </dgm:constrLst>
              <dgm:layoutNode name="dotPict_51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Pict_52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Pict_53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Pict_54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Pict_55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</dgm:layoutNode>
          </dgm:forEach>
        </dgm:if>
        <dgm:else name="Name30">
          <dgm:layoutNode name="pictB5" styleLbl="alignNode1">
            <dgm:alg type="sp"/>
            <dgm:shape xmlns:r="http://schemas.openxmlformats.org/officeDocument/2006/relationships" type="rect" r:blip="">
              <dgm:adjLst/>
            </dgm:shape>
            <dgm:presOf/>
          </dgm:layoutNode>
        </dgm:else>
      </dgm:choose>
    </dgm:layoutNode>
    <dgm:layoutNode name="txLine">
      <dgm:choose name="Name31">
        <dgm:if name="Name32" func="var" arg="dir" op="equ" val="norm">
          <dgm:alg type="lin">
            <dgm:param type="horzAlign" val="r"/>
          </dgm:alg>
        </dgm:if>
        <dgm:else name="Name33">
          <dgm:alg type="lin">
            <dgm:param type="horzAlign" val="l"/>
            <dgm:param type="linDir" val="fromR"/>
          </dgm:alg>
        </dgm:else>
      </dgm:choose>
      <dgm:constrLst>
        <dgm:constr type="primFontSz" for="ch" ptType="node" op="equ" val="65"/>
        <dgm:constr type="w" for="ch" ptType="node" refType="primFontSz" refFor="ch" refPtType="node" fact="0.5"/>
        <dgm:constr type="h" for="ch" ptType="node" refType="h"/>
      </dgm:constrLst>
      <dgm:ruleLst>
        <dgm:rule type="primFontSz" for="ch" ptType="node" val="5" fact="NaN" max="NaN"/>
      </dgm:ruleLst>
      <dgm:forEach name="Name34" axis="ch" ptType="node">
        <dgm:choose name="Name35">
          <dgm:if name="Name36" axis="self" ptType="node" func="pos" op="equ" val="1">
            <dgm:layoutNode name="oneDotTx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D"/>
                <dgm:constr type="w" for="ch" forName="dotTx_11" refType="userD"/>
                <dgm:constr type="h" for="ch" forName="dotTx_11" refType="userD"/>
              </dgm:constrLst>
              <dgm:layoutNode name="dotTx_11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</dgm:layoutNode>
            <dgm:layoutNode name="Name37" styleLbl="revTx">
              <dgm:varLst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desOrSelf" ptType="node"/>
              <dgm:constrLst>
                <dgm:constr type="tMarg" refType="primFontSz" fact="0.2"/>
                <dgm:constr type="bMarg"/>
              </dgm:constrLst>
              <dgm:ruleLst>
                <dgm:rule type="w" val="INF" fact="NaN" max="NaN"/>
              </dgm:ruleLst>
            </dgm:layoutNode>
          </dgm:if>
          <dgm:if name="Name38" axis="self" ptType="node" func="pos" op="equ" val="2">
            <dgm:layoutNode name="twoDotsTx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D"/>
                <dgm:constr type="w" for="ch" forName="dotTx_21" refType="userD"/>
                <dgm:constr type="h" for="ch" forName="dotTx_21" refType="userD"/>
                <dgm:constr type="l" for="ch" forName="dotTx_22" refType="userD" fact="1.5"/>
                <dgm:constr type="w" for="ch" forName="dotTx_22" refType="userD"/>
                <dgm:constr type="h" for="ch" forName="dotTx_22" refType="userD"/>
              </dgm:constrLst>
              <dgm:layoutNode name="dotTx_21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Tx_22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</dgm:layoutNode>
            <dgm:layoutNode name="Name39" styleLbl="revTx">
              <dgm:varLst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desOrSelf" ptType="node"/>
              <dgm:constrLst>
                <dgm:constr type="tMarg" refType="primFontSz" fact="0.2"/>
                <dgm:constr type="bMarg"/>
              </dgm:constrLst>
              <dgm:ruleLst>
                <dgm:rule type="w" val="INF" fact="NaN" max="NaN"/>
              </dgm:ruleLst>
            </dgm:layoutNode>
          </dgm:if>
          <dgm:if name="Name40" axis="self" ptType="node" func="pos" op="equ" val="3">
            <dgm:layoutNode name="threeDotsTx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D"/>
                <dgm:constr type="l" for="ch" forName="dotTx_31"/>
                <dgm:constr type="t" for="ch" forName="dotTx_31" refType="userD" fact="2.25"/>
                <dgm:constr type="w" for="ch" forName="dotTx_31" refType="userD"/>
                <dgm:constr type="h" for="ch" forName="dotTx_31" refType="userD"/>
                <dgm:constr type="l" for="ch" forName="dotTx_32" refType="userD" fact="1.125"/>
                <dgm:constr type="t" for="ch" forName="dotTx_32" refType="userD" fact="1.125"/>
                <dgm:constr type="w" for="ch" forName="dotTx_32" refType="userD"/>
                <dgm:constr type="h" for="ch" forName="dotTx_32" refType="userD"/>
                <dgm:constr type="l" for="ch" forName="dotTx_33" refType="userD" fact="2.25"/>
                <dgm:constr type="t" for="ch" forName="dotTx_33"/>
                <dgm:constr type="w" for="ch" forName="dotTx_33" refType="userD"/>
                <dgm:constr type="h" for="ch" forName="dotTx_33" refType="userD"/>
              </dgm:constrLst>
              <dgm:layoutNode name="dotTx_31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Tx_32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Tx_33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</dgm:layoutNode>
            <dgm:layoutNode name="Name41" styleLbl="revTx">
              <dgm:varLst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desOrSelf" ptType="node"/>
              <dgm:constrLst>
                <dgm:constr type="tMarg" refType="primFontSz" fact="0.2"/>
                <dgm:constr type="bMarg"/>
              </dgm:constrLst>
              <dgm:ruleLst>
                <dgm:rule type="w" val="INF" fact="NaN" max="NaN"/>
              </dgm:ruleLst>
            </dgm:layoutNode>
          </dgm:if>
          <dgm:if name="Name42" axis="self" ptType="node" func="pos" op="equ" val="4">
            <dgm:layoutNode name="fourDotsTx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D"/>
                <dgm:constr type="w" for="ch" forName="dotTx_41" refType="userD"/>
                <dgm:constr type="h" for="ch" forName="dotTx_41" refType="userD"/>
                <dgm:constr type="l" for="ch" forName="dotTx_42" refType="userD" fact="1.5"/>
                <dgm:constr type="w" for="ch" forName="dotTx_42" refType="userD"/>
                <dgm:constr type="h" for="ch" forName="dotTx_42" refType="userD"/>
                <dgm:constr type="t" for="ch" forName="dotTx_43" refType="userD" fact="1.5"/>
                <dgm:constr type="w" for="ch" forName="dotTx_43" refType="userD"/>
                <dgm:constr type="h" for="ch" forName="dotTx_43" refType="userD"/>
                <dgm:constr type="l" for="ch" forName="dotTx_44" refType="userD" fact="1.5"/>
                <dgm:constr type="t" for="ch" forName="dotTx_44" refType="userD" fact="1.5"/>
                <dgm:constr type="w" for="ch" forName="dotTx_44" refType="userD"/>
                <dgm:constr type="h" for="ch" forName="dotTx_44" refType="userD"/>
              </dgm:constrLst>
              <dgm:layoutNode name="dotTx_41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Tx_42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Tx_43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Tx_44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</dgm:layoutNode>
            <dgm:layoutNode name="Name43" styleLbl="revTx">
              <dgm:varLst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desOrSelf" ptType="node"/>
              <dgm:constrLst>
                <dgm:constr type="tMarg" refType="primFontSz" fact="0.2"/>
                <dgm:constr type="bMarg"/>
              </dgm:constrLst>
              <dgm:ruleLst>
                <dgm:rule type="w" val="INF" fact="NaN" max="NaN"/>
              </dgm:ruleLst>
            </dgm:layoutNode>
          </dgm:if>
          <dgm:if name="Name44" axis="self" ptType="node" func="pos" op="equ" val="5">
            <dgm:layoutNode name="fiveDotsTx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D"/>
                <dgm:constr type="l" for="ch" forName="dotTx_51"/>
                <dgm:constr type="t" for="ch" forName="dotTx_51" refType="userD" fact="2.25"/>
                <dgm:constr type="w" for="ch" forName="dotTx_51" refType="userD"/>
                <dgm:constr type="h" for="ch" forName="dotTx_51" refType="userD"/>
                <dgm:constr type="l" for="ch" forName="dotTx_52" refType="userD" fact="1.125"/>
                <dgm:constr type="t" for="ch" forName="dotTx_52" refType="userD" fact="1.125"/>
                <dgm:constr type="w" for="ch" forName="dotTx_52" refType="userD"/>
                <dgm:constr type="h" for="ch" forName="dotTx_52" refType="userD"/>
                <dgm:constr type="l" for="ch" forName="dotTx_53" refType="userD" fact="2.25"/>
                <dgm:constr type="t" for="ch" forName="dotTx_53"/>
                <dgm:constr type="w" for="ch" forName="dotTx_53" refType="userD"/>
                <dgm:constr type="h" for="ch" forName="dotTx_53" refType="userD"/>
                <dgm:constr type="l" for="ch" forName="dotTx_54"/>
                <dgm:constr type="t" for="ch" forName="dotTx_54"/>
                <dgm:constr type="w" for="ch" forName="dotTx_54" refType="userD"/>
                <dgm:constr type="h" for="ch" forName="dotTx_54" refType="userD"/>
                <dgm:constr type="l" for="ch" forName="dotTx_55" refType="userD" fact="2.25"/>
                <dgm:constr type="t" for="ch" forName="dotTx_55" refType="userD" fact="2.25"/>
                <dgm:constr type="w" for="ch" forName="dotTx_55" refType="userD"/>
                <dgm:constr type="h" for="ch" forName="dotTx_55" refType="userD"/>
              </dgm:constrLst>
              <dgm:layoutNode name="dotTx_51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Tx_52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Tx_53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Tx_54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  <dgm:layoutNode name="dotTx_55" styleLbl="solidFgAcc1">
                <dgm:alg type="sp"/>
                <dgm:shape xmlns:r="http://schemas.openxmlformats.org/officeDocument/2006/relationships" type="ellipse" r:blip="">
                  <dgm:adjLst/>
                </dgm:shape>
                <dgm:presOf/>
              </dgm:layoutNode>
            </dgm:layoutNode>
            <dgm:layoutNode name="Name45" styleLbl="revTx">
              <dgm:varLst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desOrSelf" ptType="node"/>
              <dgm:constrLst>
                <dgm:constr type="tMarg" refType="primFontSz" fact="0.2"/>
                <dgm:constr type="bMarg"/>
              </dgm:constrLst>
              <dgm:ruleLst>
                <dgm:rule type="w" val="INF" fact="NaN" max="NaN"/>
              </dgm:ruleLst>
            </dgm:layoutNode>
          </dgm:if>
          <dgm:else name="Name46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4B6B8A-5CF4-4560-AB93-361EAC5C3D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E8284F-768C-428E-8852-9B13C89801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DE9C69-9496-4BB9-B284-A596BB6E4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A1C1D-BC99-4EAC-8B0B-7D7FE3FF0994}" type="datetimeFigureOut">
              <a:rPr lang="da-DK" smtClean="0"/>
              <a:t>03-07-2021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8341DC-B6FF-42E0-A165-28F1E27B79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934E0C-8321-4561-9F13-166CC76E7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6DD70-DF80-4643-9375-80FCF2120D1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54770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2CC646-065F-42DA-B854-26BCD827B6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A0C9CBE-0683-4DEA-9CB1-783734E0E4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7A7F7C-084E-4FA4-AA79-4D8BD47B09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A1C1D-BC99-4EAC-8B0B-7D7FE3FF0994}" type="datetimeFigureOut">
              <a:rPr lang="da-DK" smtClean="0"/>
              <a:t>03-07-2021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7E9FB-8820-49C0-94DF-8E7D1810C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2144D4-205F-48CC-B2B3-6E1F62077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6DD70-DF80-4643-9375-80FCF2120D1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86029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EB41711-4E6F-4FD8-937C-0DA9F9360F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A71440-ECFA-4C57-8261-9423C6A235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F85297-C9B1-4969-98B3-B0BDF7FD68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A1C1D-BC99-4EAC-8B0B-7D7FE3FF0994}" type="datetimeFigureOut">
              <a:rPr lang="da-DK" smtClean="0"/>
              <a:t>03-07-2021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45041B-2B86-4863-88C4-45CF86249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E7204B-E02A-4D48-AF20-493A8568B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6DD70-DF80-4643-9375-80FCF2120D1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14993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54EB8C-4879-4C86-AC91-CEAB56F1E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6F2C27-9359-41F0-A3C7-9DADB60CF1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CBDD9F-BF35-4284-8D6D-40973C0672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A1C1D-BC99-4EAC-8B0B-7D7FE3FF0994}" type="datetimeFigureOut">
              <a:rPr lang="da-DK" smtClean="0"/>
              <a:t>03-07-2021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7B4FD0-8693-48E2-9701-BA0E40666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D21851-FC35-43DF-AF90-A6EE6E0B6D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6DD70-DF80-4643-9375-80FCF2120D1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6082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9F227-F59A-444F-ADDC-86A0F1A120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B430F7-CAEC-47AA-AE17-8FEA261EFF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1739AD-C1B8-4251-ACF6-68C91D60DA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A1C1D-BC99-4EAC-8B0B-7D7FE3FF0994}" type="datetimeFigureOut">
              <a:rPr lang="da-DK" smtClean="0"/>
              <a:t>03-07-2021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6852D1-EA5E-463F-9405-7EF038D3A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F4633F-8066-4633-9BD0-F2CB966AC4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6DD70-DF80-4643-9375-80FCF2120D1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58605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453BD1-BF46-45FE-B484-D7F747D5A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3721A5-C71E-4075-9F5B-E3820F063C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E74141-411D-44FF-870C-2E66DC16A5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CB4499-DA7C-4DB0-818D-8ECDC9A76E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A1C1D-BC99-4EAC-8B0B-7D7FE3FF0994}" type="datetimeFigureOut">
              <a:rPr lang="da-DK" smtClean="0"/>
              <a:t>03-07-2021</a:t>
            </a:fld>
            <a:endParaRPr lang="da-D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9FB060-50C9-4DAB-A304-120BE5E2D0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0BFBA9-E829-487E-8F91-909E5F8FF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6DD70-DF80-4643-9375-80FCF2120D1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78895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FB3DAD-06EB-40EC-9104-EEFB5E7772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13CF65-2DEF-43DC-85B4-02796A8553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33B41B-135D-4F20-A024-E2965CB43E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4075BD-76C1-455F-A8AB-74372048AE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4B5F39D-E220-4DBD-99A1-9E771A9EB2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CAE2B41-011B-469B-9C53-B41FE76D3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A1C1D-BC99-4EAC-8B0B-7D7FE3FF0994}" type="datetimeFigureOut">
              <a:rPr lang="da-DK" smtClean="0"/>
              <a:t>03-07-2021</a:t>
            </a:fld>
            <a:endParaRPr lang="da-DK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33420B3-4C47-4F16-9D27-53FC313B2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E58E100-0F29-441B-AD9A-65D2DB6E0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6DD70-DF80-4643-9375-80FCF2120D1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90963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AE4EE9-620E-400E-9C0D-3E5BE64C2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63AB2D3-4963-4444-AA9E-104302E90B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A1C1D-BC99-4EAC-8B0B-7D7FE3FF0994}" type="datetimeFigureOut">
              <a:rPr lang="da-DK" smtClean="0"/>
              <a:t>03-07-2021</a:t>
            </a:fld>
            <a:endParaRPr lang="da-D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594CF7-7359-4E2C-AD13-44E6A48AFE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B803A6-0300-446B-B703-727175112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6DD70-DF80-4643-9375-80FCF2120D1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40100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E65048F-5072-4033-A5B8-68EBC78973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A1C1D-BC99-4EAC-8B0B-7D7FE3FF0994}" type="datetimeFigureOut">
              <a:rPr lang="da-DK" smtClean="0"/>
              <a:t>03-07-2021</a:t>
            </a:fld>
            <a:endParaRPr lang="da-D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2B3F3A-A3B0-463D-B497-FE356D9C6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AC3286-65D7-4793-AD72-86DA54EC6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6DD70-DF80-4643-9375-80FCF2120D1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52539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40D7C2-29D2-48E9-A05B-D219199899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7D3822-3164-4ADF-822C-FB1A71B33D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F59570-7487-4167-83DB-DBC0C1694D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F91797-E30F-4566-BB2E-9470A1AE2B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A1C1D-BC99-4EAC-8B0B-7D7FE3FF0994}" type="datetimeFigureOut">
              <a:rPr lang="da-DK" smtClean="0"/>
              <a:t>03-07-2021</a:t>
            </a:fld>
            <a:endParaRPr lang="da-D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C81164-E167-45F1-B6AA-92FBB832C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EA2085-99C1-4861-A8E7-AAF2EF181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6DD70-DF80-4643-9375-80FCF2120D1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81476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F46C0-217E-4A9D-BEC2-D07C998EEB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DB7B02-C660-4B10-BA91-E8DFD14268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D590D4-3141-4EC2-A913-2A5DAD7A3C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D80E9B-5557-4FAC-977D-EBC81AE35B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A1C1D-BC99-4EAC-8B0B-7D7FE3FF0994}" type="datetimeFigureOut">
              <a:rPr lang="da-DK" smtClean="0"/>
              <a:t>03-07-2021</a:t>
            </a:fld>
            <a:endParaRPr lang="da-D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C56E71-BD59-4786-8C4E-FE7065996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A26A66-29B4-4BE9-854A-F266F5AC5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6DD70-DF80-4643-9375-80FCF2120D1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208723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D6E67E3-92CA-45E4-957B-80F7740C6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A0F85D-31C5-4F68-A1A0-90EA991B12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5E8392-7D50-46BA-BDE3-AFD09C4F64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0A1C1D-BC99-4EAC-8B0B-7D7FE3FF0994}" type="datetimeFigureOut">
              <a:rPr lang="da-DK" smtClean="0"/>
              <a:t>03-07-2021</a:t>
            </a:fld>
            <a:endParaRPr lang="da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7C7C10-EBF0-40D1-8A65-0707FE266A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5B5D89-5AF8-4550-A6FD-34B3C85C11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56DD70-DF80-4643-9375-80FCF2120D1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99068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E3EB026-E578-42F6-9E60-66FF2C5A17A6}"/>
              </a:ext>
            </a:extLst>
          </p:cNvPr>
          <p:cNvSpPr/>
          <p:nvPr/>
        </p:nvSpPr>
        <p:spPr>
          <a:xfrm>
            <a:off x="0" y="0"/>
            <a:ext cx="1438275" cy="1116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dirty="0"/>
              <a:t>330 </a:t>
            </a:r>
            <a:r>
              <a:rPr lang="da-DK" dirty="0" err="1"/>
              <a:t>ppi</a:t>
            </a:r>
            <a:endParaRPr lang="da-DK" dirty="0"/>
          </a:p>
        </p:txBody>
      </p:sp>
      <p:pic>
        <p:nvPicPr>
          <p:cNvPr id="3" name="Billede 2">
            <a:extLst>
              <a:ext uri="{FF2B5EF4-FFF2-40B4-BE49-F238E27FC236}">
                <a16:creationId xmlns:a16="http://schemas.microsoft.com/office/drawing/2014/main" id="{3BBD7D76-F1D3-4104-90B8-252EF7F373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1169" y="0"/>
            <a:ext cx="46896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62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E3EB026-E578-42F6-9E60-66FF2C5A17A6}"/>
              </a:ext>
            </a:extLst>
          </p:cNvPr>
          <p:cNvSpPr/>
          <p:nvPr/>
        </p:nvSpPr>
        <p:spPr>
          <a:xfrm>
            <a:off x="0" y="0"/>
            <a:ext cx="1438275" cy="1116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dirty="0"/>
              <a:t>220 </a:t>
            </a:r>
            <a:r>
              <a:rPr lang="da-DK" dirty="0" err="1"/>
              <a:t>ppi</a:t>
            </a:r>
            <a:endParaRPr lang="da-DK" dirty="0"/>
          </a:p>
        </p:txBody>
      </p:sp>
      <p:pic>
        <p:nvPicPr>
          <p:cNvPr id="3" name="Billede 2" descr="Et billede, der indeholder tekst&#10;&#10;Automatisk genereret beskrivelse">
            <a:extLst>
              <a:ext uri="{FF2B5EF4-FFF2-40B4-BE49-F238E27FC236}">
                <a16:creationId xmlns:a16="http://schemas.microsoft.com/office/drawing/2014/main" id="{EB167875-7CC9-4606-A4E3-33FAACE083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8523" y="0"/>
            <a:ext cx="467495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9798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E3EB026-E578-42F6-9E60-66FF2C5A17A6}"/>
              </a:ext>
            </a:extLst>
          </p:cNvPr>
          <p:cNvSpPr/>
          <p:nvPr/>
        </p:nvSpPr>
        <p:spPr>
          <a:xfrm>
            <a:off x="0" y="0"/>
            <a:ext cx="1438275" cy="1116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dirty="0"/>
              <a:t>150 </a:t>
            </a:r>
            <a:r>
              <a:rPr lang="da-DK" dirty="0" err="1"/>
              <a:t>ppi</a:t>
            </a:r>
            <a:endParaRPr lang="da-DK" dirty="0"/>
          </a:p>
        </p:txBody>
      </p:sp>
      <p:pic>
        <p:nvPicPr>
          <p:cNvPr id="3" name="Billede 2" descr="Et billede, der indeholder tekst&#10;&#10;Automatisk genereret beskrivelse">
            <a:extLst>
              <a:ext uri="{FF2B5EF4-FFF2-40B4-BE49-F238E27FC236}">
                <a16:creationId xmlns:a16="http://schemas.microsoft.com/office/drawing/2014/main" id="{8B2FFD80-E3DC-4FA3-B54C-1673A7BB9C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534" y="0"/>
            <a:ext cx="46329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1778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E3EB026-E578-42F6-9E60-66FF2C5A17A6}"/>
              </a:ext>
            </a:extLst>
          </p:cNvPr>
          <p:cNvSpPr/>
          <p:nvPr/>
        </p:nvSpPr>
        <p:spPr>
          <a:xfrm>
            <a:off x="0" y="0"/>
            <a:ext cx="1438275" cy="1116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dirty="0"/>
              <a:t>96 </a:t>
            </a:r>
            <a:r>
              <a:rPr lang="da-DK" dirty="0" err="1"/>
              <a:t>ppi</a:t>
            </a:r>
            <a:endParaRPr lang="da-DK" dirty="0"/>
          </a:p>
        </p:txBody>
      </p:sp>
      <p:pic>
        <p:nvPicPr>
          <p:cNvPr id="7" name="Billede 6">
            <a:extLst>
              <a:ext uri="{FF2B5EF4-FFF2-40B4-BE49-F238E27FC236}">
                <a16:creationId xmlns:a16="http://schemas.microsoft.com/office/drawing/2014/main" id="{3EBFE7FC-E3FE-4EF3-A1A4-788F0B62BE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7512" y="0"/>
            <a:ext cx="47169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6408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32CCA6-2F8B-4335-AE25-05737E58C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Spiralbillede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42E8F23-194F-4976-87D4-CE99118A43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271387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463581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10" ma:contentTypeDescription="Opret et nyt dokument." ma:contentTypeScope="" ma:versionID="9f0094f1db26af4d5df01b5ed33c8dba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e3190a1af0e1a7c6408b761df7ad15be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5F6A93A-C281-4ACA-B131-CF83EF4A050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a42722d-5f09-4047-92fd-fc0cc5ccbc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0B20246-3F05-4A41-9FAA-1040733F4B2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F710565-AC09-4C91-9330-7BBDF7A57A59}">
  <ds:schemaRefs>
    <ds:schemaRef ds:uri="http://schemas.microsoft.com/office/2006/documentManagement/types"/>
    <ds:schemaRef ds:uri="http://www.w3.org/XML/1998/namespace"/>
    <ds:schemaRef ds:uri="http://purl.org/dc/dcmitype/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ea42722d-5f09-4047-92fd-fc0cc5ccbc5d"/>
    <ds:schemaRef ds:uri="http://purl.org/dc/terms/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16</Words>
  <Application>Microsoft Office PowerPoint</Application>
  <PresentationFormat>Widescreen</PresentationFormat>
  <Paragraphs>10</Paragraphs>
  <Slides>5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PowerPoint-præsentation</vt:lpstr>
      <vt:lpstr>PowerPoint-præsentation</vt:lpstr>
      <vt:lpstr>PowerPoint-præsentation</vt:lpstr>
      <vt:lpstr>PowerPoint-præsentation</vt:lpstr>
      <vt:lpstr>Spiralbillede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Hans Hoffmann</dc:creator>
  <cp:lastModifiedBy>Hans Hoffmann</cp:lastModifiedBy>
  <cp:revision>12</cp:revision>
  <dcterms:created xsi:type="dcterms:W3CDTF">2018-03-23T08:50:37Z</dcterms:created>
  <dcterms:modified xsi:type="dcterms:W3CDTF">2021-07-03T09:32:39Z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