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12" r:id="rId4"/>
  </p:sldMasterIdLst>
  <p:notesMasterIdLst>
    <p:notesMasterId r:id="rId1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4" r:id="rId11"/>
    <p:sldId id="262" r:id="rId12"/>
    <p:sldId id="263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265" autoAdjust="0"/>
    <p:restoredTop sz="84690" autoAdjust="0"/>
  </p:normalViewPr>
  <p:slideViewPr>
    <p:cSldViewPr>
      <p:cViewPr varScale="1">
        <p:scale>
          <a:sx n="70" d="100"/>
          <a:sy n="70" d="100"/>
        </p:scale>
        <p:origin x="485" y="8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22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>
        <p:scale>
          <a:sx n="50" d="100"/>
          <a:sy n="50" d="100"/>
        </p:scale>
        <p:origin x="-2628" y="-96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2006</c:v>
                </c:pt>
              </c:strCache>
            </c:strRef>
          </c:tx>
          <c:invertIfNegative val="0"/>
          <c:cat>
            <c:strRef>
              <c:f>'Ark1'!$A$2:$A$5</c:f>
              <c:strCache>
                <c:ptCount val="4"/>
                <c:pt idx="0">
                  <c:v>Danmark</c:v>
                </c:pt>
                <c:pt idx="1">
                  <c:v>Sverige</c:v>
                </c:pt>
                <c:pt idx="2">
                  <c:v>Norge</c:v>
                </c:pt>
                <c:pt idx="3">
                  <c:v>Finland</c:v>
                </c:pt>
              </c:strCache>
            </c:strRef>
          </c:cat>
          <c:val>
            <c:numRef>
              <c:f>'Ark1'!$B$2:$B$5</c:f>
              <c:numCache>
                <c:formatCode>General</c:formatCode>
                <c:ptCount val="4"/>
                <c:pt idx="0">
                  <c:v>155000</c:v>
                </c:pt>
                <c:pt idx="1">
                  <c:v>148000</c:v>
                </c:pt>
                <c:pt idx="2">
                  <c:v>95000</c:v>
                </c:pt>
                <c:pt idx="3">
                  <c:v>45000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260-4D40-A1FD-93C9CA65D23C}"/>
            </c:ext>
          </c:extLst>
        </c:ser>
        <c:ser>
          <c:idx val="1"/>
          <c:order val="1"/>
          <c:tx>
            <c:strRef>
              <c:f>'Ark1'!$C$1</c:f>
              <c:strCache>
                <c:ptCount val="1"/>
                <c:pt idx="0">
                  <c:v>2007</c:v>
                </c:pt>
              </c:strCache>
            </c:strRef>
          </c:tx>
          <c:invertIfNegative val="0"/>
          <c:cat>
            <c:strRef>
              <c:f>'Ark1'!$A$2:$A$5</c:f>
              <c:strCache>
                <c:ptCount val="4"/>
                <c:pt idx="0">
                  <c:v>Danmark</c:v>
                </c:pt>
                <c:pt idx="1">
                  <c:v>Sverige</c:v>
                </c:pt>
                <c:pt idx="2">
                  <c:v>Norge</c:v>
                </c:pt>
                <c:pt idx="3">
                  <c:v>Finland</c:v>
                </c:pt>
              </c:strCache>
            </c:strRef>
          </c:cat>
          <c:val>
            <c:numRef>
              <c:f>'Ark1'!$C$2:$C$5</c:f>
              <c:numCache>
                <c:formatCode>General</c:formatCode>
                <c:ptCount val="4"/>
                <c:pt idx="0">
                  <c:v>168000</c:v>
                </c:pt>
                <c:pt idx="1">
                  <c:v>153000</c:v>
                </c:pt>
                <c:pt idx="2">
                  <c:v>105000</c:v>
                </c:pt>
                <c:pt idx="3">
                  <c:v>80000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260-4D40-A1FD-93C9CA65D2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432512"/>
        <c:axId val="74908416"/>
      </c:barChart>
      <c:catAx>
        <c:axId val="364325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74908416"/>
        <c:crosses val="autoZero"/>
        <c:auto val="1"/>
        <c:lblAlgn val="ctr"/>
        <c:lblOffset val="100"/>
        <c:noMultiLvlLbl val="0"/>
      </c:catAx>
      <c:valAx>
        <c:axId val="749084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643251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a-DK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C5ABC-0F66-4B02-876F-588DA54E22D8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558C49B-082D-4F3C-927E-70D1254526AE}">
      <dgm:prSet phldrT="[Tekst]" custT="1"/>
      <dgm:spPr/>
      <dgm:t>
        <a:bodyPr/>
        <a:lstStyle/>
        <a:p>
          <a:r>
            <a:rPr lang="da-DK" sz="1200" dirty="0"/>
            <a:t>Adr. dir</a:t>
          </a:r>
        </a:p>
        <a:p>
          <a:r>
            <a:rPr lang="da-DK" sz="1200" dirty="0"/>
            <a:t>Peter Kastrup</a:t>
          </a:r>
        </a:p>
      </dgm:t>
    </dgm:pt>
    <dgm:pt modelId="{AAACA00B-C65F-4C0D-A313-AEF64E817C89}" type="parTrans" cxnId="{13F18EC1-3C21-4EDC-9E95-6F3116E1BCDA}">
      <dgm:prSet/>
      <dgm:spPr/>
      <dgm:t>
        <a:bodyPr/>
        <a:lstStyle/>
        <a:p>
          <a:endParaRPr lang="da-DK" sz="1400"/>
        </a:p>
      </dgm:t>
    </dgm:pt>
    <dgm:pt modelId="{8A6FCFE1-9615-4F34-B09D-85285A434A08}" type="sibTrans" cxnId="{13F18EC1-3C21-4EDC-9E95-6F3116E1BCDA}">
      <dgm:prSet/>
      <dgm:spPr/>
      <dgm:t>
        <a:bodyPr/>
        <a:lstStyle/>
        <a:p>
          <a:endParaRPr lang="da-DK" sz="1400"/>
        </a:p>
      </dgm:t>
    </dgm:pt>
    <dgm:pt modelId="{3B3FD29B-CC56-467B-9700-F1C8A68738C6}" type="asst">
      <dgm:prSet phldrT="[Tekst]" custT="1"/>
      <dgm:spPr/>
      <dgm:t>
        <a:bodyPr/>
        <a:lstStyle/>
        <a:p>
          <a:r>
            <a:rPr lang="da-DK" sz="1200" dirty="0"/>
            <a:t>Administration</a:t>
          </a:r>
        </a:p>
      </dgm:t>
    </dgm:pt>
    <dgm:pt modelId="{831ECEC8-7F10-4F8D-99F7-5D8FA7EF5E14}" type="parTrans" cxnId="{2E8FDAC8-7F08-4F8D-9D78-604CFD2B0564}">
      <dgm:prSet/>
      <dgm:spPr/>
      <dgm:t>
        <a:bodyPr/>
        <a:lstStyle/>
        <a:p>
          <a:endParaRPr lang="da-DK" sz="1400"/>
        </a:p>
      </dgm:t>
    </dgm:pt>
    <dgm:pt modelId="{4BFD05AE-86F9-46B4-9473-51CAF9FC8B74}" type="sibTrans" cxnId="{2E8FDAC8-7F08-4F8D-9D78-604CFD2B0564}">
      <dgm:prSet/>
      <dgm:spPr/>
      <dgm:t>
        <a:bodyPr/>
        <a:lstStyle/>
        <a:p>
          <a:endParaRPr lang="da-DK" sz="1400"/>
        </a:p>
      </dgm:t>
    </dgm:pt>
    <dgm:pt modelId="{A980E92C-5494-4660-B65B-0850B27D0326}">
      <dgm:prSet phldrT="[Tekst]" custT="1"/>
      <dgm:spPr/>
      <dgm:t>
        <a:bodyPr/>
        <a:lstStyle/>
        <a:p>
          <a:r>
            <a:rPr lang="da-DK" sz="1200" dirty="0"/>
            <a:t>Salg og Marketing</a:t>
          </a:r>
        </a:p>
        <a:p>
          <a:r>
            <a:rPr lang="da-DK" sz="1200" dirty="0"/>
            <a:t>Morten Borre</a:t>
          </a:r>
        </a:p>
      </dgm:t>
    </dgm:pt>
    <dgm:pt modelId="{4F4758CC-58BC-4592-BFF2-F2C47D814C47}" type="parTrans" cxnId="{58D7D8AC-887E-40A7-84B0-7DB0F600C35B}">
      <dgm:prSet/>
      <dgm:spPr/>
      <dgm:t>
        <a:bodyPr/>
        <a:lstStyle/>
        <a:p>
          <a:endParaRPr lang="da-DK" sz="1400"/>
        </a:p>
      </dgm:t>
    </dgm:pt>
    <dgm:pt modelId="{55D163F5-D2C4-467D-9FBA-A0E0153EE6CC}" type="sibTrans" cxnId="{58D7D8AC-887E-40A7-84B0-7DB0F600C35B}">
      <dgm:prSet/>
      <dgm:spPr/>
      <dgm:t>
        <a:bodyPr/>
        <a:lstStyle/>
        <a:p>
          <a:endParaRPr lang="da-DK" sz="1400"/>
        </a:p>
      </dgm:t>
    </dgm:pt>
    <dgm:pt modelId="{81CC88E9-AD54-4300-B12C-AD5277D9358B}">
      <dgm:prSet phldrT="[Tekst]" custT="1"/>
      <dgm:spPr/>
      <dgm:t>
        <a:bodyPr/>
        <a:lstStyle/>
        <a:p>
          <a:r>
            <a:rPr lang="da-DK" sz="1200" dirty="0"/>
            <a:t>Økonomi og regnskab</a:t>
          </a:r>
        </a:p>
        <a:p>
          <a:r>
            <a:rPr lang="da-DK" sz="1200" dirty="0"/>
            <a:t>Mai-Britt Storm</a:t>
          </a:r>
        </a:p>
      </dgm:t>
    </dgm:pt>
    <dgm:pt modelId="{245BF0C0-5B1E-4483-B2D2-655EA7936C87}" type="parTrans" cxnId="{6E0A7435-FC09-4BF3-B553-11760A07C111}">
      <dgm:prSet/>
      <dgm:spPr/>
      <dgm:t>
        <a:bodyPr/>
        <a:lstStyle/>
        <a:p>
          <a:endParaRPr lang="da-DK" sz="1400"/>
        </a:p>
      </dgm:t>
    </dgm:pt>
    <dgm:pt modelId="{D3D26538-5AFD-4643-8189-F39D9458F462}" type="sibTrans" cxnId="{6E0A7435-FC09-4BF3-B553-11760A07C111}">
      <dgm:prSet/>
      <dgm:spPr/>
      <dgm:t>
        <a:bodyPr/>
        <a:lstStyle/>
        <a:p>
          <a:endParaRPr lang="da-DK" sz="1400"/>
        </a:p>
      </dgm:t>
    </dgm:pt>
    <dgm:pt modelId="{9BCE9D97-1C75-43FC-A355-39322874A885}">
      <dgm:prSet phldrT="[Tekst]" custT="1"/>
      <dgm:spPr/>
      <dgm:t>
        <a:bodyPr/>
        <a:lstStyle/>
        <a:p>
          <a:r>
            <a:rPr lang="da-DK" sz="1200" dirty="0"/>
            <a:t>IT og WEB</a:t>
          </a:r>
        </a:p>
        <a:p>
          <a:r>
            <a:rPr lang="da-DK" sz="1200" dirty="0"/>
            <a:t>Peter Wulf</a:t>
          </a:r>
        </a:p>
      </dgm:t>
    </dgm:pt>
    <dgm:pt modelId="{79B05857-C616-4FAC-A62D-EA6453640A61}" type="parTrans" cxnId="{D9472F52-844E-4815-91E9-D6CEB29F1146}">
      <dgm:prSet/>
      <dgm:spPr/>
      <dgm:t>
        <a:bodyPr/>
        <a:lstStyle/>
        <a:p>
          <a:endParaRPr lang="da-DK" sz="1400"/>
        </a:p>
      </dgm:t>
    </dgm:pt>
    <dgm:pt modelId="{E93DAEC8-EB39-4AF0-9095-D56DD283526B}" type="sibTrans" cxnId="{D9472F52-844E-4815-91E9-D6CEB29F1146}">
      <dgm:prSet/>
      <dgm:spPr/>
      <dgm:t>
        <a:bodyPr/>
        <a:lstStyle/>
        <a:p>
          <a:endParaRPr lang="da-DK" sz="1400"/>
        </a:p>
      </dgm:t>
    </dgm:pt>
    <dgm:pt modelId="{CD371DB8-0089-4005-A2F4-F5C55EDAB00D}">
      <dgm:prSet custT="1"/>
      <dgm:spPr/>
      <dgm:t>
        <a:bodyPr/>
        <a:lstStyle/>
        <a:p>
          <a:r>
            <a:rPr lang="da-DK" sz="1200" dirty="0"/>
            <a:t>HR-Personale</a:t>
          </a:r>
        </a:p>
        <a:p>
          <a:r>
            <a:rPr lang="da-DK" sz="1200" dirty="0"/>
            <a:t>Sofie Gertsen</a:t>
          </a:r>
        </a:p>
      </dgm:t>
    </dgm:pt>
    <dgm:pt modelId="{B8B4C30E-1AE3-4183-973E-7EA9286E2162}" type="parTrans" cxnId="{C83B4F31-BC31-49CE-99EB-038033900B31}">
      <dgm:prSet/>
      <dgm:spPr/>
      <dgm:t>
        <a:bodyPr/>
        <a:lstStyle/>
        <a:p>
          <a:endParaRPr lang="da-DK" sz="1400"/>
        </a:p>
      </dgm:t>
    </dgm:pt>
    <dgm:pt modelId="{71181B74-9BEA-4688-9DBF-819FD83A8074}" type="sibTrans" cxnId="{C83B4F31-BC31-49CE-99EB-038033900B31}">
      <dgm:prSet/>
      <dgm:spPr/>
      <dgm:t>
        <a:bodyPr/>
        <a:lstStyle/>
        <a:p>
          <a:endParaRPr lang="da-DK" sz="1400"/>
        </a:p>
      </dgm:t>
    </dgm:pt>
    <dgm:pt modelId="{BC77FC49-86F4-4822-9682-12D51B561D5C}">
      <dgm:prSet custT="1"/>
      <dgm:spPr/>
      <dgm:t>
        <a:bodyPr/>
        <a:lstStyle/>
        <a:p>
          <a:r>
            <a:rPr lang="da-DK" sz="1200" dirty="0"/>
            <a:t>Distribution og lager</a:t>
          </a:r>
        </a:p>
        <a:p>
          <a:r>
            <a:rPr lang="da-DK" sz="1200" dirty="0"/>
            <a:t>Charlotte Juhl</a:t>
          </a:r>
        </a:p>
      </dgm:t>
    </dgm:pt>
    <dgm:pt modelId="{D8F1F6C7-3F31-428A-B840-A8B2C0087E39}" type="parTrans" cxnId="{8BF34B46-8D3C-4B32-BD0E-CB5729E45244}">
      <dgm:prSet/>
      <dgm:spPr/>
      <dgm:t>
        <a:bodyPr/>
        <a:lstStyle/>
        <a:p>
          <a:endParaRPr lang="da-DK" sz="1400"/>
        </a:p>
      </dgm:t>
    </dgm:pt>
    <dgm:pt modelId="{5EBF285D-E9B1-4499-92AF-D1671E303FD5}" type="sibTrans" cxnId="{8BF34B46-8D3C-4B32-BD0E-CB5729E45244}">
      <dgm:prSet/>
      <dgm:spPr/>
      <dgm:t>
        <a:bodyPr/>
        <a:lstStyle/>
        <a:p>
          <a:endParaRPr lang="da-DK" sz="1400"/>
        </a:p>
      </dgm:t>
    </dgm:pt>
    <dgm:pt modelId="{0F6DEF27-660D-41B9-97D3-361496B75C24}" type="pres">
      <dgm:prSet presAssocID="{232C5ABC-0F66-4B02-876F-588DA54E22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09F9B78-3AA0-4CA0-82E8-755CE8344F5A}" type="pres">
      <dgm:prSet presAssocID="{5558C49B-082D-4F3C-927E-70D1254526AE}" presName="hierRoot1" presStyleCnt="0">
        <dgm:presLayoutVars>
          <dgm:hierBranch val="init"/>
        </dgm:presLayoutVars>
      </dgm:prSet>
      <dgm:spPr/>
    </dgm:pt>
    <dgm:pt modelId="{B35C9F80-5C77-483E-9505-DC5BA626C368}" type="pres">
      <dgm:prSet presAssocID="{5558C49B-082D-4F3C-927E-70D1254526AE}" presName="rootComposite1" presStyleCnt="0"/>
      <dgm:spPr/>
    </dgm:pt>
    <dgm:pt modelId="{F838C151-50EA-476C-8FA4-EFFEF3B59FAC}" type="pres">
      <dgm:prSet presAssocID="{5558C49B-082D-4F3C-927E-70D1254526AE}" presName="rootText1" presStyleLbl="node0" presStyleIdx="0" presStyleCnt="1">
        <dgm:presLayoutVars>
          <dgm:chPref val="3"/>
        </dgm:presLayoutVars>
      </dgm:prSet>
      <dgm:spPr/>
    </dgm:pt>
    <dgm:pt modelId="{797E7E1A-A7AB-4535-96F3-CA4A994B2D04}" type="pres">
      <dgm:prSet presAssocID="{5558C49B-082D-4F3C-927E-70D1254526AE}" presName="rootConnector1" presStyleLbl="node1" presStyleIdx="0" presStyleCnt="0"/>
      <dgm:spPr/>
    </dgm:pt>
    <dgm:pt modelId="{51976787-67B3-4743-95E7-ECFCCB08ECA4}" type="pres">
      <dgm:prSet presAssocID="{5558C49B-082D-4F3C-927E-70D1254526AE}" presName="hierChild2" presStyleCnt="0"/>
      <dgm:spPr/>
    </dgm:pt>
    <dgm:pt modelId="{B0AE015D-41D5-42AD-BA7F-4C16DD9DB2E8}" type="pres">
      <dgm:prSet presAssocID="{4F4758CC-58BC-4592-BFF2-F2C47D814C47}" presName="Name37" presStyleLbl="parChTrans1D2" presStyleIdx="0" presStyleCnt="6"/>
      <dgm:spPr/>
    </dgm:pt>
    <dgm:pt modelId="{7ACCA554-E1D6-4C4C-9B8A-A13D2CFF39D7}" type="pres">
      <dgm:prSet presAssocID="{A980E92C-5494-4660-B65B-0850B27D0326}" presName="hierRoot2" presStyleCnt="0">
        <dgm:presLayoutVars>
          <dgm:hierBranch val="init"/>
        </dgm:presLayoutVars>
      </dgm:prSet>
      <dgm:spPr/>
    </dgm:pt>
    <dgm:pt modelId="{90FA9B91-40E3-4AB1-B0B3-B76A7C31ACC7}" type="pres">
      <dgm:prSet presAssocID="{A980E92C-5494-4660-B65B-0850B27D0326}" presName="rootComposite" presStyleCnt="0"/>
      <dgm:spPr/>
    </dgm:pt>
    <dgm:pt modelId="{8AC6BE8F-C6DE-485F-9821-42942A9DAF37}" type="pres">
      <dgm:prSet presAssocID="{A980E92C-5494-4660-B65B-0850B27D0326}" presName="rootText" presStyleLbl="node2" presStyleIdx="0" presStyleCnt="5">
        <dgm:presLayoutVars>
          <dgm:chPref val="3"/>
        </dgm:presLayoutVars>
      </dgm:prSet>
      <dgm:spPr/>
    </dgm:pt>
    <dgm:pt modelId="{ABB157ED-FBAB-4247-93EC-8C3584CD219F}" type="pres">
      <dgm:prSet presAssocID="{A980E92C-5494-4660-B65B-0850B27D0326}" presName="rootConnector" presStyleLbl="node2" presStyleIdx="0" presStyleCnt="5"/>
      <dgm:spPr/>
    </dgm:pt>
    <dgm:pt modelId="{C7D4AFAC-4BC5-46DD-90FC-B5E80638E1CF}" type="pres">
      <dgm:prSet presAssocID="{A980E92C-5494-4660-B65B-0850B27D0326}" presName="hierChild4" presStyleCnt="0"/>
      <dgm:spPr/>
    </dgm:pt>
    <dgm:pt modelId="{A2F9AB03-E610-452F-AB4F-8E4A84D6CD68}" type="pres">
      <dgm:prSet presAssocID="{A980E92C-5494-4660-B65B-0850B27D0326}" presName="hierChild5" presStyleCnt="0"/>
      <dgm:spPr/>
    </dgm:pt>
    <dgm:pt modelId="{E19B9902-2DDA-4EE7-B168-95819E72AA32}" type="pres">
      <dgm:prSet presAssocID="{245BF0C0-5B1E-4483-B2D2-655EA7936C87}" presName="Name37" presStyleLbl="parChTrans1D2" presStyleIdx="1" presStyleCnt="6"/>
      <dgm:spPr/>
    </dgm:pt>
    <dgm:pt modelId="{360E0B47-1968-4F0A-8631-85BF2A0DAC61}" type="pres">
      <dgm:prSet presAssocID="{81CC88E9-AD54-4300-B12C-AD5277D9358B}" presName="hierRoot2" presStyleCnt="0">
        <dgm:presLayoutVars>
          <dgm:hierBranch val="init"/>
        </dgm:presLayoutVars>
      </dgm:prSet>
      <dgm:spPr/>
    </dgm:pt>
    <dgm:pt modelId="{EDB78D3A-E4D5-4D75-B5C3-E7D1494D53BD}" type="pres">
      <dgm:prSet presAssocID="{81CC88E9-AD54-4300-B12C-AD5277D9358B}" presName="rootComposite" presStyleCnt="0"/>
      <dgm:spPr/>
    </dgm:pt>
    <dgm:pt modelId="{7CDB00ED-F02D-439A-A3FF-6831AD3FE716}" type="pres">
      <dgm:prSet presAssocID="{81CC88E9-AD54-4300-B12C-AD5277D9358B}" presName="rootText" presStyleLbl="node2" presStyleIdx="1" presStyleCnt="5">
        <dgm:presLayoutVars>
          <dgm:chPref val="3"/>
        </dgm:presLayoutVars>
      </dgm:prSet>
      <dgm:spPr/>
    </dgm:pt>
    <dgm:pt modelId="{386AF937-7634-4EB5-BA71-FF15C3FFDC88}" type="pres">
      <dgm:prSet presAssocID="{81CC88E9-AD54-4300-B12C-AD5277D9358B}" presName="rootConnector" presStyleLbl="node2" presStyleIdx="1" presStyleCnt="5"/>
      <dgm:spPr/>
    </dgm:pt>
    <dgm:pt modelId="{BDFF0E17-79A1-4614-A0AF-01FD3E1B6E44}" type="pres">
      <dgm:prSet presAssocID="{81CC88E9-AD54-4300-B12C-AD5277D9358B}" presName="hierChild4" presStyleCnt="0"/>
      <dgm:spPr/>
    </dgm:pt>
    <dgm:pt modelId="{80EB69C3-6317-4F37-A95A-55C49973265E}" type="pres">
      <dgm:prSet presAssocID="{81CC88E9-AD54-4300-B12C-AD5277D9358B}" presName="hierChild5" presStyleCnt="0"/>
      <dgm:spPr/>
    </dgm:pt>
    <dgm:pt modelId="{814AF6ED-2082-46C6-9E7A-302B606EC946}" type="pres">
      <dgm:prSet presAssocID="{79B05857-C616-4FAC-A62D-EA6453640A61}" presName="Name37" presStyleLbl="parChTrans1D2" presStyleIdx="2" presStyleCnt="6"/>
      <dgm:spPr/>
    </dgm:pt>
    <dgm:pt modelId="{7826ADEE-6E57-49E7-AC81-026DD935FD10}" type="pres">
      <dgm:prSet presAssocID="{9BCE9D97-1C75-43FC-A355-39322874A885}" presName="hierRoot2" presStyleCnt="0">
        <dgm:presLayoutVars>
          <dgm:hierBranch val="init"/>
        </dgm:presLayoutVars>
      </dgm:prSet>
      <dgm:spPr/>
    </dgm:pt>
    <dgm:pt modelId="{316CF495-6812-43ED-9E82-1DDB16582748}" type="pres">
      <dgm:prSet presAssocID="{9BCE9D97-1C75-43FC-A355-39322874A885}" presName="rootComposite" presStyleCnt="0"/>
      <dgm:spPr/>
    </dgm:pt>
    <dgm:pt modelId="{E47020DE-F0F5-4BA1-805E-0EDEC55C8488}" type="pres">
      <dgm:prSet presAssocID="{9BCE9D97-1C75-43FC-A355-39322874A885}" presName="rootText" presStyleLbl="node2" presStyleIdx="2" presStyleCnt="5">
        <dgm:presLayoutVars>
          <dgm:chPref val="3"/>
        </dgm:presLayoutVars>
      </dgm:prSet>
      <dgm:spPr/>
    </dgm:pt>
    <dgm:pt modelId="{CAD8F4C8-D827-4BB1-BD05-FA45966F7793}" type="pres">
      <dgm:prSet presAssocID="{9BCE9D97-1C75-43FC-A355-39322874A885}" presName="rootConnector" presStyleLbl="node2" presStyleIdx="2" presStyleCnt="5"/>
      <dgm:spPr/>
    </dgm:pt>
    <dgm:pt modelId="{210BE1DB-05B3-426A-BB64-F2688241A9A5}" type="pres">
      <dgm:prSet presAssocID="{9BCE9D97-1C75-43FC-A355-39322874A885}" presName="hierChild4" presStyleCnt="0"/>
      <dgm:spPr/>
    </dgm:pt>
    <dgm:pt modelId="{AC7597F2-317E-4297-80D7-F7BE095216C1}" type="pres">
      <dgm:prSet presAssocID="{9BCE9D97-1C75-43FC-A355-39322874A885}" presName="hierChild5" presStyleCnt="0"/>
      <dgm:spPr/>
    </dgm:pt>
    <dgm:pt modelId="{C18CDB18-4800-4792-A22A-CDB021F69A94}" type="pres">
      <dgm:prSet presAssocID="{B8B4C30E-1AE3-4183-973E-7EA9286E2162}" presName="Name37" presStyleLbl="parChTrans1D2" presStyleIdx="3" presStyleCnt="6"/>
      <dgm:spPr/>
    </dgm:pt>
    <dgm:pt modelId="{52E6940A-81A0-4F40-9D70-46D36A896A6D}" type="pres">
      <dgm:prSet presAssocID="{CD371DB8-0089-4005-A2F4-F5C55EDAB00D}" presName="hierRoot2" presStyleCnt="0">
        <dgm:presLayoutVars>
          <dgm:hierBranch val="init"/>
        </dgm:presLayoutVars>
      </dgm:prSet>
      <dgm:spPr/>
    </dgm:pt>
    <dgm:pt modelId="{88E542D2-7709-4F7B-B516-2F0798E4FA89}" type="pres">
      <dgm:prSet presAssocID="{CD371DB8-0089-4005-A2F4-F5C55EDAB00D}" presName="rootComposite" presStyleCnt="0"/>
      <dgm:spPr/>
    </dgm:pt>
    <dgm:pt modelId="{1B0D6D33-6AE4-46F5-9BE0-75EB3C1BA320}" type="pres">
      <dgm:prSet presAssocID="{CD371DB8-0089-4005-A2F4-F5C55EDAB00D}" presName="rootText" presStyleLbl="node2" presStyleIdx="3" presStyleCnt="5">
        <dgm:presLayoutVars>
          <dgm:chPref val="3"/>
        </dgm:presLayoutVars>
      </dgm:prSet>
      <dgm:spPr/>
    </dgm:pt>
    <dgm:pt modelId="{02EE4C10-BC5F-4DA0-9C53-DAF98D1AD23E}" type="pres">
      <dgm:prSet presAssocID="{CD371DB8-0089-4005-A2F4-F5C55EDAB00D}" presName="rootConnector" presStyleLbl="node2" presStyleIdx="3" presStyleCnt="5"/>
      <dgm:spPr/>
    </dgm:pt>
    <dgm:pt modelId="{9F95E3DD-6665-48E0-9C24-ED998418B24D}" type="pres">
      <dgm:prSet presAssocID="{CD371DB8-0089-4005-A2F4-F5C55EDAB00D}" presName="hierChild4" presStyleCnt="0"/>
      <dgm:spPr/>
    </dgm:pt>
    <dgm:pt modelId="{F474F689-FDD8-4B46-9F67-9ABDBAF64F27}" type="pres">
      <dgm:prSet presAssocID="{CD371DB8-0089-4005-A2F4-F5C55EDAB00D}" presName="hierChild5" presStyleCnt="0"/>
      <dgm:spPr/>
    </dgm:pt>
    <dgm:pt modelId="{218BF946-237C-46DD-AB53-D3447B48299E}" type="pres">
      <dgm:prSet presAssocID="{D8F1F6C7-3F31-428A-B840-A8B2C0087E39}" presName="Name37" presStyleLbl="parChTrans1D2" presStyleIdx="4" presStyleCnt="6"/>
      <dgm:spPr/>
    </dgm:pt>
    <dgm:pt modelId="{D3905082-5611-442B-9E45-D801D566D110}" type="pres">
      <dgm:prSet presAssocID="{BC77FC49-86F4-4822-9682-12D51B561D5C}" presName="hierRoot2" presStyleCnt="0">
        <dgm:presLayoutVars>
          <dgm:hierBranch val="init"/>
        </dgm:presLayoutVars>
      </dgm:prSet>
      <dgm:spPr/>
    </dgm:pt>
    <dgm:pt modelId="{2AED6A11-3A7C-46DB-967B-9F545F69E357}" type="pres">
      <dgm:prSet presAssocID="{BC77FC49-86F4-4822-9682-12D51B561D5C}" presName="rootComposite" presStyleCnt="0"/>
      <dgm:spPr/>
    </dgm:pt>
    <dgm:pt modelId="{1C69D7E8-1897-40D8-80B8-B36E63277713}" type="pres">
      <dgm:prSet presAssocID="{BC77FC49-86F4-4822-9682-12D51B561D5C}" presName="rootText" presStyleLbl="node2" presStyleIdx="4" presStyleCnt="5">
        <dgm:presLayoutVars>
          <dgm:chPref val="3"/>
        </dgm:presLayoutVars>
      </dgm:prSet>
      <dgm:spPr/>
    </dgm:pt>
    <dgm:pt modelId="{A171510E-E9BD-4910-B2B1-ABEA7A84B76E}" type="pres">
      <dgm:prSet presAssocID="{BC77FC49-86F4-4822-9682-12D51B561D5C}" presName="rootConnector" presStyleLbl="node2" presStyleIdx="4" presStyleCnt="5"/>
      <dgm:spPr/>
    </dgm:pt>
    <dgm:pt modelId="{D11A12C2-5DAB-4FEF-8B0B-6DC575CB4741}" type="pres">
      <dgm:prSet presAssocID="{BC77FC49-86F4-4822-9682-12D51B561D5C}" presName="hierChild4" presStyleCnt="0"/>
      <dgm:spPr/>
    </dgm:pt>
    <dgm:pt modelId="{69BF27DA-886F-44DC-BAF1-08A43DA2FB91}" type="pres">
      <dgm:prSet presAssocID="{BC77FC49-86F4-4822-9682-12D51B561D5C}" presName="hierChild5" presStyleCnt="0"/>
      <dgm:spPr/>
    </dgm:pt>
    <dgm:pt modelId="{23292241-EECF-45E4-8DF2-706FC5B93102}" type="pres">
      <dgm:prSet presAssocID="{5558C49B-082D-4F3C-927E-70D1254526AE}" presName="hierChild3" presStyleCnt="0"/>
      <dgm:spPr/>
    </dgm:pt>
    <dgm:pt modelId="{29FFFB2E-D6AF-4618-9DA7-DEAE9E98E74F}" type="pres">
      <dgm:prSet presAssocID="{831ECEC8-7F10-4F8D-99F7-5D8FA7EF5E14}" presName="Name111" presStyleLbl="parChTrans1D2" presStyleIdx="5" presStyleCnt="6"/>
      <dgm:spPr/>
    </dgm:pt>
    <dgm:pt modelId="{520683C9-8E87-4DA1-8380-4048A646D673}" type="pres">
      <dgm:prSet presAssocID="{3B3FD29B-CC56-467B-9700-F1C8A68738C6}" presName="hierRoot3" presStyleCnt="0">
        <dgm:presLayoutVars>
          <dgm:hierBranch val="init"/>
        </dgm:presLayoutVars>
      </dgm:prSet>
      <dgm:spPr/>
    </dgm:pt>
    <dgm:pt modelId="{B6E0656C-B994-4639-BECB-D8318F6FF360}" type="pres">
      <dgm:prSet presAssocID="{3B3FD29B-CC56-467B-9700-F1C8A68738C6}" presName="rootComposite3" presStyleCnt="0"/>
      <dgm:spPr/>
    </dgm:pt>
    <dgm:pt modelId="{06E7A541-4B89-4C25-86B7-DFC7559E28AF}" type="pres">
      <dgm:prSet presAssocID="{3B3FD29B-CC56-467B-9700-F1C8A68738C6}" presName="rootText3" presStyleLbl="asst1" presStyleIdx="0" presStyleCnt="1">
        <dgm:presLayoutVars>
          <dgm:chPref val="3"/>
        </dgm:presLayoutVars>
      </dgm:prSet>
      <dgm:spPr/>
    </dgm:pt>
    <dgm:pt modelId="{5DFCDB0E-CFA5-49D4-81CC-5BBC47FA0447}" type="pres">
      <dgm:prSet presAssocID="{3B3FD29B-CC56-467B-9700-F1C8A68738C6}" presName="rootConnector3" presStyleLbl="asst1" presStyleIdx="0" presStyleCnt="1"/>
      <dgm:spPr/>
    </dgm:pt>
    <dgm:pt modelId="{4EF36C7A-5FA5-4BF7-B611-CA1BC93DB03B}" type="pres">
      <dgm:prSet presAssocID="{3B3FD29B-CC56-467B-9700-F1C8A68738C6}" presName="hierChild6" presStyleCnt="0"/>
      <dgm:spPr/>
    </dgm:pt>
    <dgm:pt modelId="{289C5DC0-5710-49AC-8B1D-D313B114156E}" type="pres">
      <dgm:prSet presAssocID="{3B3FD29B-CC56-467B-9700-F1C8A68738C6}" presName="hierChild7" presStyleCnt="0"/>
      <dgm:spPr/>
    </dgm:pt>
  </dgm:ptLst>
  <dgm:cxnLst>
    <dgm:cxn modelId="{F78A8F01-0DA9-41AA-8EAA-AA1E828D343D}" type="presOf" srcId="{5558C49B-082D-4F3C-927E-70D1254526AE}" destId="{F838C151-50EA-476C-8FA4-EFFEF3B59FAC}" srcOrd="0" destOrd="0" presId="urn:microsoft.com/office/officeart/2005/8/layout/orgChart1"/>
    <dgm:cxn modelId="{9DA42806-549C-48DE-8079-3109076EFC1D}" type="presOf" srcId="{B8B4C30E-1AE3-4183-973E-7EA9286E2162}" destId="{C18CDB18-4800-4792-A22A-CDB021F69A94}" srcOrd="0" destOrd="0" presId="urn:microsoft.com/office/officeart/2005/8/layout/orgChart1"/>
    <dgm:cxn modelId="{ACF6D317-1955-45B1-A7F9-6E9364D4E081}" type="presOf" srcId="{9BCE9D97-1C75-43FC-A355-39322874A885}" destId="{E47020DE-F0F5-4BA1-805E-0EDEC55C8488}" srcOrd="0" destOrd="0" presId="urn:microsoft.com/office/officeart/2005/8/layout/orgChart1"/>
    <dgm:cxn modelId="{C4D0E218-ADAC-4903-B694-435E97B60747}" type="presOf" srcId="{9BCE9D97-1C75-43FC-A355-39322874A885}" destId="{CAD8F4C8-D827-4BB1-BD05-FA45966F7793}" srcOrd="1" destOrd="0" presId="urn:microsoft.com/office/officeart/2005/8/layout/orgChart1"/>
    <dgm:cxn modelId="{C83B4F31-BC31-49CE-99EB-038033900B31}" srcId="{5558C49B-082D-4F3C-927E-70D1254526AE}" destId="{CD371DB8-0089-4005-A2F4-F5C55EDAB00D}" srcOrd="4" destOrd="0" parTransId="{B8B4C30E-1AE3-4183-973E-7EA9286E2162}" sibTransId="{71181B74-9BEA-4688-9DBF-819FD83A8074}"/>
    <dgm:cxn modelId="{6E0A7435-FC09-4BF3-B553-11760A07C111}" srcId="{5558C49B-082D-4F3C-927E-70D1254526AE}" destId="{81CC88E9-AD54-4300-B12C-AD5277D9358B}" srcOrd="2" destOrd="0" parTransId="{245BF0C0-5B1E-4483-B2D2-655EA7936C87}" sibTransId="{D3D26538-5AFD-4643-8189-F39D9458F462}"/>
    <dgm:cxn modelId="{1E567A3E-4C51-46DC-911D-EC1124DA8622}" type="presOf" srcId="{BC77FC49-86F4-4822-9682-12D51B561D5C}" destId="{A171510E-E9BD-4910-B2B1-ABEA7A84B76E}" srcOrd="1" destOrd="0" presId="urn:microsoft.com/office/officeart/2005/8/layout/orgChart1"/>
    <dgm:cxn modelId="{F4BE9641-21AA-4121-ADD7-82E7913F66C1}" type="presOf" srcId="{81CC88E9-AD54-4300-B12C-AD5277D9358B}" destId="{7CDB00ED-F02D-439A-A3FF-6831AD3FE716}" srcOrd="0" destOrd="0" presId="urn:microsoft.com/office/officeart/2005/8/layout/orgChart1"/>
    <dgm:cxn modelId="{6FDADF41-96FD-4C49-9552-4ADFE1211B51}" type="presOf" srcId="{D8F1F6C7-3F31-428A-B840-A8B2C0087E39}" destId="{218BF946-237C-46DD-AB53-D3447B48299E}" srcOrd="0" destOrd="0" presId="urn:microsoft.com/office/officeart/2005/8/layout/orgChart1"/>
    <dgm:cxn modelId="{8BF34B46-8D3C-4B32-BD0E-CB5729E45244}" srcId="{5558C49B-082D-4F3C-927E-70D1254526AE}" destId="{BC77FC49-86F4-4822-9682-12D51B561D5C}" srcOrd="5" destOrd="0" parTransId="{D8F1F6C7-3F31-428A-B840-A8B2C0087E39}" sibTransId="{5EBF285D-E9B1-4499-92AF-D1671E303FD5}"/>
    <dgm:cxn modelId="{CCEFD66B-607C-43B2-8EAA-F44C5A99F072}" type="presOf" srcId="{232C5ABC-0F66-4B02-876F-588DA54E22D8}" destId="{0F6DEF27-660D-41B9-97D3-361496B75C24}" srcOrd="0" destOrd="0" presId="urn:microsoft.com/office/officeart/2005/8/layout/orgChart1"/>
    <dgm:cxn modelId="{0D87086E-974B-473D-924B-634D3BE12D61}" type="presOf" srcId="{3B3FD29B-CC56-467B-9700-F1C8A68738C6}" destId="{5DFCDB0E-CFA5-49D4-81CC-5BBC47FA0447}" srcOrd="1" destOrd="0" presId="urn:microsoft.com/office/officeart/2005/8/layout/orgChart1"/>
    <dgm:cxn modelId="{D9472F52-844E-4815-91E9-D6CEB29F1146}" srcId="{5558C49B-082D-4F3C-927E-70D1254526AE}" destId="{9BCE9D97-1C75-43FC-A355-39322874A885}" srcOrd="3" destOrd="0" parTransId="{79B05857-C616-4FAC-A62D-EA6453640A61}" sibTransId="{E93DAEC8-EB39-4AF0-9095-D56DD283526B}"/>
    <dgm:cxn modelId="{E7270B56-7E36-4162-8C60-780C30156A10}" type="presOf" srcId="{831ECEC8-7F10-4F8D-99F7-5D8FA7EF5E14}" destId="{29FFFB2E-D6AF-4618-9DA7-DEAE9E98E74F}" srcOrd="0" destOrd="0" presId="urn:microsoft.com/office/officeart/2005/8/layout/orgChart1"/>
    <dgm:cxn modelId="{2F3BA676-2A88-4A6C-A265-B08CEB1A8015}" type="presOf" srcId="{CD371DB8-0089-4005-A2F4-F5C55EDAB00D}" destId="{1B0D6D33-6AE4-46F5-9BE0-75EB3C1BA320}" srcOrd="0" destOrd="0" presId="urn:microsoft.com/office/officeart/2005/8/layout/orgChart1"/>
    <dgm:cxn modelId="{659DDB57-DB54-4310-9E9C-2A4D762DBAA7}" type="presOf" srcId="{3B3FD29B-CC56-467B-9700-F1C8A68738C6}" destId="{06E7A541-4B89-4C25-86B7-DFC7559E28AF}" srcOrd="0" destOrd="0" presId="urn:microsoft.com/office/officeart/2005/8/layout/orgChart1"/>
    <dgm:cxn modelId="{60A633A4-FEB7-43BA-B5EA-6D5CF5B6BABE}" type="presOf" srcId="{CD371DB8-0089-4005-A2F4-F5C55EDAB00D}" destId="{02EE4C10-BC5F-4DA0-9C53-DAF98D1AD23E}" srcOrd="1" destOrd="0" presId="urn:microsoft.com/office/officeart/2005/8/layout/orgChart1"/>
    <dgm:cxn modelId="{58D7D8AC-887E-40A7-84B0-7DB0F600C35B}" srcId="{5558C49B-082D-4F3C-927E-70D1254526AE}" destId="{A980E92C-5494-4660-B65B-0850B27D0326}" srcOrd="1" destOrd="0" parTransId="{4F4758CC-58BC-4592-BFF2-F2C47D814C47}" sibTransId="{55D163F5-D2C4-467D-9FBA-A0E0153EE6CC}"/>
    <dgm:cxn modelId="{D31FF2B2-29EA-4852-9FCE-0FA27DA18BBC}" type="presOf" srcId="{5558C49B-082D-4F3C-927E-70D1254526AE}" destId="{797E7E1A-A7AB-4535-96F3-CA4A994B2D04}" srcOrd="1" destOrd="0" presId="urn:microsoft.com/office/officeart/2005/8/layout/orgChart1"/>
    <dgm:cxn modelId="{13F18EC1-3C21-4EDC-9E95-6F3116E1BCDA}" srcId="{232C5ABC-0F66-4B02-876F-588DA54E22D8}" destId="{5558C49B-082D-4F3C-927E-70D1254526AE}" srcOrd="0" destOrd="0" parTransId="{AAACA00B-C65F-4C0D-A313-AEF64E817C89}" sibTransId="{8A6FCFE1-9615-4F34-B09D-85285A434A08}"/>
    <dgm:cxn modelId="{C580EAC7-C8E4-4915-B290-E93E303B7D16}" type="presOf" srcId="{A980E92C-5494-4660-B65B-0850B27D0326}" destId="{ABB157ED-FBAB-4247-93EC-8C3584CD219F}" srcOrd="1" destOrd="0" presId="urn:microsoft.com/office/officeart/2005/8/layout/orgChart1"/>
    <dgm:cxn modelId="{2E8FDAC8-7F08-4F8D-9D78-604CFD2B0564}" srcId="{5558C49B-082D-4F3C-927E-70D1254526AE}" destId="{3B3FD29B-CC56-467B-9700-F1C8A68738C6}" srcOrd="0" destOrd="0" parTransId="{831ECEC8-7F10-4F8D-99F7-5D8FA7EF5E14}" sibTransId="{4BFD05AE-86F9-46B4-9473-51CAF9FC8B74}"/>
    <dgm:cxn modelId="{D9B30BCA-1822-4EED-8C3F-9BFBE7665B1C}" type="presOf" srcId="{81CC88E9-AD54-4300-B12C-AD5277D9358B}" destId="{386AF937-7634-4EB5-BA71-FF15C3FFDC88}" srcOrd="1" destOrd="0" presId="urn:microsoft.com/office/officeart/2005/8/layout/orgChart1"/>
    <dgm:cxn modelId="{C358DECB-EFBF-428E-9C7F-362AF9FD92A8}" type="presOf" srcId="{BC77FC49-86F4-4822-9682-12D51B561D5C}" destId="{1C69D7E8-1897-40D8-80B8-B36E63277713}" srcOrd="0" destOrd="0" presId="urn:microsoft.com/office/officeart/2005/8/layout/orgChart1"/>
    <dgm:cxn modelId="{516B93DB-D11F-4ACF-9AB3-881569E1EFDC}" type="presOf" srcId="{79B05857-C616-4FAC-A62D-EA6453640A61}" destId="{814AF6ED-2082-46C6-9E7A-302B606EC946}" srcOrd="0" destOrd="0" presId="urn:microsoft.com/office/officeart/2005/8/layout/orgChart1"/>
    <dgm:cxn modelId="{2949C8DF-4B1F-418B-89C2-671546B8A5CD}" type="presOf" srcId="{245BF0C0-5B1E-4483-B2D2-655EA7936C87}" destId="{E19B9902-2DDA-4EE7-B168-95819E72AA32}" srcOrd="0" destOrd="0" presId="urn:microsoft.com/office/officeart/2005/8/layout/orgChart1"/>
    <dgm:cxn modelId="{058B28F0-4960-4E24-BEF4-8546E2097877}" type="presOf" srcId="{4F4758CC-58BC-4592-BFF2-F2C47D814C47}" destId="{B0AE015D-41D5-42AD-BA7F-4C16DD9DB2E8}" srcOrd="0" destOrd="0" presId="urn:microsoft.com/office/officeart/2005/8/layout/orgChart1"/>
    <dgm:cxn modelId="{EE9173FB-96FC-4AE2-9846-BA1E95A13480}" type="presOf" srcId="{A980E92C-5494-4660-B65B-0850B27D0326}" destId="{8AC6BE8F-C6DE-485F-9821-42942A9DAF37}" srcOrd="0" destOrd="0" presId="urn:microsoft.com/office/officeart/2005/8/layout/orgChart1"/>
    <dgm:cxn modelId="{793F4E4C-D219-4116-9273-0A4340FE31F6}" type="presParOf" srcId="{0F6DEF27-660D-41B9-97D3-361496B75C24}" destId="{309F9B78-3AA0-4CA0-82E8-755CE8344F5A}" srcOrd="0" destOrd="0" presId="urn:microsoft.com/office/officeart/2005/8/layout/orgChart1"/>
    <dgm:cxn modelId="{93D9605D-183B-4393-9EA4-92331805F5D7}" type="presParOf" srcId="{309F9B78-3AA0-4CA0-82E8-755CE8344F5A}" destId="{B35C9F80-5C77-483E-9505-DC5BA626C368}" srcOrd="0" destOrd="0" presId="urn:microsoft.com/office/officeart/2005/8/layout/orgChart1"/>
    <dgm:cxn modelId="{48939A4A-E74E-4210-8810-FAE5FD8C7E75}" type="presParOf" srcId="{B35C9F80-5C77-483E-9505-DC5BA626C368}" destId="{F838C151-50EA-476C-8FA4-EFFEF3B59FAC}" srcOrd="0" destOrd="0" presId="urn:microsoft.com/office/officeart/2005/8/layout/orgChart1"/>
    <dgm:cxn modelId="{BAC38189-4F6B-4CC4-B4AF-A9CC5796FD70}" type="presParOf" srcId="{B35C9F80-5C77-483E-9505-DC5BA626C368}" destId="{797E7E1A-A7AB-4535-96F3-CA4A994B2D04}" srcOrd="1" destOrd="0" presId="urn:microsoft.com/office/officeart/2005/8/layout/orgChart1"/>
    <dgm:cxn modelId="{DE388087-7624-4612-B259-C05CE7AC3351}" type="presParOf" srcId="{309F9B78-3AA0-4CA0-82E8-755CE8344F5A}" destId="{51976787-67B3-4743-95E7-ECFCCB08ECA4}" srcOrd="1" destOrd="0" presId="urn:microsoft.com/office/officeart/2005/8/layout/orgChart1"/>
    <dgm:cxn modelId="{D17A8FA7-3C10-41B6-B82F-E033DFF42341}" type="presParOf" srcId="{51976787-67B3-4743-95E7-ECFCCB08ECA4}" destId="{B0AE015D-41D5-42AD-BA7F-4C16DD9DB2E8}" srcOrd="0" destOrd="0" presId="urn:microsoft.com/office/officeart/2005/8/layout/orgChart1"/>
    <dgm:cxn modelId="{6019E3E7-C9CB-42CA-8F40-251A988A7E36}" type="presParOf" srcId="{51976787-67B3-4743-95E7-ECFCCB08ECA4}" destId="{7ACCA554-E1D6-4C4C-9B8A-A13D2CFF39D7}" srcOrd="1" destOrd="0" presId="urn:microsoft.com/office/officeart/2005/8/layout/orgChart1"/>
    <dgm:cxn modelId="{148ED85E-7A2D-4E6C-8DD2-3D6998931F48}" type="presParOf" srcId="{7ACCA554-E1D6-4C4C-9B8A-A13D2CFF39D7}" destId="{90FA9B91-40E3-4AB1-B0B3-B76A7C31ACC7}" srcOrd="0" destOrd="0" presId="urn:microsoft.com/office/officeart/2005/8/layout/orgChart1"/>
    <dgm:cxn modelId="{4C5B82DF-3B7A-4078-B6E5-B5246B194D20}" type="presParOf" srcId="{90FA9B91-40E3-4AB1-B0B3-B76A7C31ACC7}" destId="{8AC6BE8F-C6DE-485F-9821-42942A9DAF37}" srcOrd="0" destOrd="0" presId="urn:microsoft.com/office/officeart/2005/8/layout/orgChart1"/>
    <dgm:cxn modelId="{40189D47-6660-4156-ADA0-BA4DA8F8B7EF}" type="presParOf" srcId="{90FA9B91-40E3-4AB1-B0B3-B76A7C31ACC7}" destId="{ABB157ED-FBAB-4247-93EC-8C3584CD219F}" srcOrd="1" destOrd="0" presId="urn:microsoft.com/office/officeart/2005/8/layout/orgChart1"/>
    <dgm:cxn modelId="{B9F00589-E3AD-46D7-87B3-88DBC4373B9D}" type="presParOf" srcId="{7ACCA554-E1D6-4C4C-9B8A-A13D2CFF39D7}" destId="{C7D4AFAC-4BC5-46DD-90FC-B5E80638E1CF}" srcOrd="1" destOrd="0" presId="urn:microsoft.com/office/officeart/2005/8/layout/orgChart1"/>
    <dgm:cxn modelId="{098EC825-1D6E-4EE7-B652-C804B7C2DFBD}" type="presParOf" srcId="{7ACCA554-E1D6-4C4C-9B8A-A13D2CFF39D7}" destId="{A2F9AB03-E610-452F-AB4F-8E4A84D6CD68}" srcOrd="2" destOrd="0" presId="urn:microsoft.com/office/officeart/2005/8/layout/orgChart1"/>
    <dgm:cxn modelId="{556A4B78-D161-465B-8DF5-DE2463CF544A}" type="presParOf" srcId="{51976787-67B3-4743-95E7-ECFCCB08ECA4}" destId="{E19B9902-2DDA-4EE7-B168-95819E72AA32}" srcOrd="2" destOrd="0" presId="urn:microsoft.com/office/officeart/2005/8/layout/orgChart1"/>
    <dgm:cxn modelId="{C99BDDD5-A6A3-49EF-B682-8C176C46A0F9}" type="presParOf" srcId="{51976787-67B3-4743-95E7-ECFCCB08ECA4}" destId="{360E0B47-1968-4F0A-8631-85BF2A0DAC61}" srcOrd="3" destOrd="0" presId="urn:microsoft.com/office/officeart/2005/8/layout/orgChart1"/>
    <dgm:cxn modelId="{02BD2987-2522-45F9-AF09-A481D55205F0}" type="presParOf" srcId="{360E0B47-1968-4F0A-8631-85BF2A0DAC61}" destId="{EDB78D3A-E4D5-4D75-B5C3-E7D1494D53BD}" srcOrd="0" destOrd="0" presId="urn:microsoft.com/office/officeart/2005/8/layout/orgChart1"/>
    <dgm:cxn modelId="{6CF1C0D3-277A-487B-91D3-5D0CBD19394E}" type="presParOf" srcId="{EDB78D3A-E4D5-4D75-B5C3-E7D1494D53BD}" destId="{7CDB00ED-F02D-439A-A3FF-6831AD3FE716}" srcOrd="0" destOrd="0" presId="urn:microsoft.com/office/officeart/2005/8/layout/orgChart1"/>
    <dgm:cxn modelId="{3DAE214F-878D-4F30-8833-157A3C38EF21}" type="presParOf" srcId="{EDB78D3A-E4D5-4D75-B5C3-E7D1494D53BD}" destId="{386AF937-7634-4EB5-BA71-FF15C3FFDC88}" srcOrd="1" destOrd="0" presId="urn:microsoft.com/office/officeart/2005/8/layout/orgChart1"/>
    <dgm:cxn modelId="{9482AB66-A66A-47EA-AC5B-CBBCDBF40592}" type="presParOf" srcId="{360E0B47-1968-4F0A-8631-85BF2A0DAC61}" destId="{BDFF0E17-79A1-4614-A0AF-01FD3E1B6E44}" srcOrd="1" destOrd="0" presId="urn:microsoft.com/office/officeart/2005/8/layout/orgChart1"/>
    <dgm:cxn modelId="{CEEEBB54-FCD5-4AAF-8C3D-95F15A781334}" type="presParOf" srcId="{360E0B47-1968-4F0A-8631-85BF2A0DAC61}" destId="{80EB69C3-6317-4F37-A95A-55C49973265E}" srcOrd="2" destOrd="0" presId="urn:microsoft.com/office/officeart/2005/8/layout/orgChart1"/>
    <dgm:cxn modelId="{6AF29D89-7D8F-40C0-9ABE-5CFC1A0209FE}" type="presParOf" srcId="{51976787-67B3-4743-95E7-ECFCCB08ECA4}" destId="{814AF6ED-2082-46C6-9E7A-302B606EC946}" srcOrd="4" destOrd="0" presId="urn:microsoft.com/office/officeart/2005/8/layout/orgChart1"/>
    <dgm:cxn modelId="{49D07215-7BD3-480A-B632-F56D114A0686}" type="presParOf" srcId="{51976787-67B3-4743-95E7-ECFCCB08ECA4}" destId="{7826ADEE-6E57-49E7-AC81-026DD935FD10}" srcOrd="5" destOrd="0" presId="urn:microsoft.com/office/officeart/2005/8/layout/orgChart1"/>
    <dgm:cxn modelId="{9E931732-9EF2-4F08-8170-8241AA121D4D}" type="presParOf" srcId="{7826ADEE-6E57-49E7-AC81-026DD935FD10}" destId="{316CF495-6812-43ED-9E82-1DDB16582748}" srcOrd="0" destOrd="0" presId="urn:microsoft.com/office/officeart/2005/8/layout/orgChart1"/>
    <dgm:cxn modelId="{E81F0D12-232D-4006-9F50-2E555FEB1AB6}" type="presParOf" srcId="{316CF495-6812-43ED-9E82-1DDB16582748}" destId="{E47020DE-F0F5-4BA1-805E-0EDEC55C8488}" srcOrd="0" destOrd="0" presId="urn:microsoft.com/office/officeart/2005/8/layout/orgChart1"/>
    <dgm:cxn modelId="{44B91F83-6DA0-4312-9F81-160405867894}" type="presParOf" srcId="{316CF495-6812-43ED-9E82-1DDB16582748}" destId="{CAD8F4C8-D827-4BB1-BD05-FA45966F7793}" srcOrd="1" destOrd="0" presId="urn:microsoft.com/office/officeart/2005/8/layout/orgChart1"/>
    <dgm:cxn modelId="{E6FB9A12-F7D4-45AD-A8F7-6DEA8185F39E}" type="presParOf" srcId="{7826ADEE-6E57-49E7-AC81-026DD935FD10}" destId="{210BE1DB-05B3-426A-BB64-F2688241A9A5}" srcOrd="1" destOrd="0" presId="urn:microsoft.com/office/officeart/2005/8/layout/orgChart1"/>
    <dgm:cxn modelId="{F7F59960-89AB-4864-A5AE-7A48889D0CF6}" type="presParOf" srcId="{7826ADEE-6E57-49E7-AC81-026DD935FD10}" destId="{AC7597F2-317E-4297-80D7-F7BE095216C1}" srcOrd="2" destOrd="0" presId="urn:microsoft.com/office/officeart/2005/8/layout/orgChart1"/>
    <dgm:cxn modelId="{8D58B76F-599D-4EA1-A82C-013CCFFA8A3E}" type="presParOf" srcId="{51976787-67B3-4743-95E7-ECFCCB08ECA4}" destId="{C18CDB18-4800-4792-A22A-CDB021F69A94}" srcOrd="6" destOrd="0" presId="urn:microsoft.com/office/officeart/2005/8/layout/orgChart1"/>
    <dgm:cxn modelId="{993C343D-336A-4A8D-B0AB-EF1BB9982526}" type="presParOf" srcId="{51976787-67B3-4743-95E7-ECFCCB08ECA4}" destId="{52E6940A-81A0-4F40-9D70-46D36A896A6D}" srcOrd="7" destOrd="0" presId="urn:microsoft.com/office/officeart/2005/8/layout/orgChart1"/>
    <dgm:cxn modelId="{8A023467-2AF6-4D0F-905D-BA099996D63C}" type="presParOf" srcId="{52E6940A-81A0-4F40-9D70-46D36A896A6D}" destId="{88E542D2-7709-4F7B-B516-2F0798E4FA89}" srcOrd="0" destOrd="0" presId="urn:microsoft.com/office/officeart/2005/8/layout/orgChart1"/>
    <dgm:cxn modelId="{145A73D0-459F-4483-B0F3-C40439800A34}" type="presParOf" srcId="{88E542D2-7709-4F7B-B516-2F0798E4FA89}" destId="{1B0D6D33-6AE4-46F5-9BE0-75EB3C1BA320}" srcOrd="0" destOrd="0" presId="urn:microsoft.com/office/officeart/2005/8/layout/orgChart1"/>
    <dgm:cxn modelId="{CE018E5C-76AD-4E9A-A069-D0BABBB00852}" type="presParOf" srcId="{88E542D2-7709-4F7B-B516-2F0798E4FA89}" destId="{02EE4C10-BC5F-4DA0-9C53-DAF98D1AD23E}" srcOrd="1" destOrd="0" presId="urn:microsoft.com/office/officeart/2005/8/layout/orgChart1"/>
    <dgm:cxn modelId="{600827D0-F5EF-4131-9ACC-E35113B36C85}" type="presParOf" srcId="{52E6940A-81A0-4F40-9D70-46D36A896A6D}" destId="{9F95E3DD-6665-48E0-9C24-ED998418B24D}" srcOrd="1" destOrd="0" presId="urn:microsoft.com/office/officeart/2005/8/layout/orgChart1"/>
    <dgm:cxn modelId="{F1AC5766-6258-46F5-9D37-60C74EE5C19E}" type="presParOf" srcId="{52E6940A-81A0-4F40-9D70-46D36A896A6D}" destId="{F474F689-FDD8-4B46-9F67-9ABDBAF64F27}" srcOrd="2" destOrd="0" presId="urn:microsoft.com/office/officeart/2005/8/layout/orgChart1"/>
    <dgm:cxn modelId="{A03128B2-F963-47BB-95F2-D0A61B4B2925}" type="presParOf" srcId="{51976787-67B3-4743-95E7-ECFCCB08ECA4}" destId="{218BF946-237C-46DD-AB53-D3447B48299E}" srcOrd="8" destOrd="0" presId="urn:microsoft.com/office/officeart/2005/8/layout/orgChart1"/>
    <dgm:cxn modelId="{291C9037-7305-435F-B6C6-BB58425BA77F}" type="presParOf" srcId="{51976787-67B3-4743-95E7-ECFCCB08ECA4}" destId="{D3905082-5611-442B-9E45-D801D566D110}" srcOrd="9" destOrd="0" presId="urn:microsoft.com/office/officeart/2005/8/layout/orgChart1"/>
    <dgm:cxn modelId="{9C749659-7909-4AD5-A8B9-28C3F52512C6}" type="presParOf" srcId="{D3905082-5611-442B-9E45-D801D566D110}" destId="{2AED6A11-3A7C-46DB-967B-9F545F69E357}" srcOrd="0" destOrd="0" presId="urn:microsoft.com/office/officeart/2005/8/layout/orgChart1"/>
    <dgm:cxn modelId="{638E1C32-FAC0-4394-8B5D-1DF3EC683FB6}" type="presParOf" srcId="{2AED6A11-3A7C-46DB-967B-9F545F69E357}" destId="{1C69D7E8-1897-40D8-80B8-B36E63277713}" srcOrd="0" destOrd="0" presId="urn:microsoft.com/office/officeart/2005/8/layout/orgChart1"/>
    <dgm:cxn modelId="{6F2DFA36-9E76-42BF-9C8C-8B765692AC96}" type="presParOf" srcId="{2AED6A11-3A7C-46DB-967B-9F545F69E357}" destId="{A171510E-E9BD-4910-B2B1-ABEA7A84B76E}" srcOrd="1" destOrd="0" presId="urn:microsoft.com/office/officeart/2005/8/layout/orgChart1"/>
    <dgm:cxn modelId="{F9DD99EF-038F-4B34-A780-A826754F279D}" type="presParOf" srcId="{D3905082-5611-442B-9E45-D801D566D110}" destId="{D11A12C2-5DAB-4FEF-8B0B-6DC575CB4741}" srcOrd="1" destOrd="0" presId="urn:microsoft.com/office/officeart/2005/8/layout/orgChart1"/>
    <dgm:cxn modelId="{1A056E0A-5036-418D-8A55-882E8750EFAF}" type="presParOf" srcId="{D3905082-5611-442B-9E45-D801D566D110}" destId="{69BF27DA-886F-44DC-BAF1-08A43DA2FB91}" srcOrd="2" destOrd="0" presId="urn:microsoft.com/office/officeart/2005/8/layout/orgChart1"/>
    <dgm:cxn modelId="{2E276448-8F95-4A57-A36E-269C4DDF0604}" type="presParOf" srcId="{309F9B78-3AA0-4CA0-82E8-755CE8344F5A}" destId="{23292241-EECF-45E4-8DF2-706FC5B93102}" srcOrd="2" destOrd="0" presId="urn:microsoft.com/office/officeart/2005/8/layout/orgChart1"/>
    <dgm:cxn modelId="{5134C7F9-21C9-4B07-BCC5-9953102A2C03}" type="presParOf" srcId="{23292241-EECF-45E4-8DF2-706FC5B93102}" destId="{29FFFB2E-D6AF-4618-9DA7-DEAE9E98E74F}" srcOrd="0" destOrd="0" presId="urn:microsoft.com/office/officeart/2005/8/layout/orgChart1"/>
    <dgm:cxn modelId="{05390093-4312-4F0A-810B-56300AD927CC}" type="presParOf" srcId="{23292241-EECF-45E4-8DF2-706FC5B93102}" destId="{520683C9-8E87-4DA1-8380-4048A646D673}" srcOrd="1" destOrd="0" presId="urn:microsoft.com/office/officeart/2005/8/layout/orgChart1"/>
    <dgm:cxn modelId="{E3583BF7-63CD-4EDE-925C-B77E404C2F24}" type="presParOf" srcId="{520683C9-8E87-4DA1-8380-4048A646D673}" destId="{B6E0656C-B994-4639-BECB-D8318F6FF360}" srcOrd="0" destOrd="0" presId="urn:microsoft.com/office/officeart/2005/8/layout/orgChart1"/>
    <dgm:cxn modelId="{DD0127AC-4BD5-4BF9-836A-F76AF1000610}" type="presParOf" srcId="{B6E0656C-B994-4639-BECB-D8318F6FF360}" destId="{06E7A541-4B89-4C25-86B7-DFC7559E28AF}" srcOrd="0" destOrd="0" presId="urn:microsoft.com/office/officeart/2005/8/layout/orgChart1"/>
    <dgm:cxn modelId="{0877C22A-CE84-41D0-880A-E1A47F36686C}" type="presParOf" srcId="{B6E0656C-B994-4639-BECB-D8318F6FF360}" destId="{5DFCDB0E-CFA5-49D4-81CC-5BBC47FA0447}" srcOrd="1" destOrd="0" presId="urn:microsoft.com/office/officeart/2005/8/layout/orgChart1"/>
    <dgm:cxn modelId="{BE4829BF-44BD-4D32-97B8-D1D1EF808C8A}" type="presParOf" srcId="{520683C9-8E87-4DA1-8380-4048A646D673}" destId="{4EF36C7A-5FA5-4BF7-B611-CA1BC93DB03B}" srcOrd="1" destOrd="0" presId="urn:microsoft.com/office/officeart/2005/8/layout/orgChart1"/>
    <dgm:cxn modelId="{014DBF9B-B43E-4DE8-9E48-D1DC052BAF04}" type="presParOf" srcId="{520683C9-8E87-4DA1-8380-4048A646D673}" destId="{289C5DC0-5710-49AC-8B1D-D313B114156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FFFB2E-D6AF-4618-9DA7-DEAE9E98E74F}">
      <dsp:nvSpPr>
        <dsp:cNvPr id="0" name=""/>
        <dsp:cNvSpPr/>
      </dsp:nvSpPr>
      <dsp:spPr>
        <a:xfrm>
          <a:off x="3966861" y="1546607"/>
          <a:ext cx="147938" cy="648111"/>
        </a:xfrm>
        <a:custGeom>
          <a:avLst/>
          <a:gdLst/>
          <a:ahLst/>
          <a:cxnLst/>
          <a:rect l="0" t="0" r="0" b="0"/>
          <a:pathLst>
            <a:path>
              <a:moveTo>
                <a:pt x="147938" y="0"/>
              </a:moveTo>
              <a:lnTo>
                <a:pt x="147938" y="648111"/>
              </a:lnTo>
              <a:lnTo>
                <a:pt x="0" y="64811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8BF946-237C-46DD-AB53-D3447B48299E}">
      <dsp:nvSpPr>
        <dsp:cNvPr id="0" name=""/>
        <dsp:cNvSpPr/>
      </dsp:nvSpPr>
      <dsp:spPr>
        <a:xfrm>
          <a:off x="4114800" y="1546607"/>
          <a:ext cx="3409628" cy="1296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48283"/>
              </a:lnTo>
              <a:lnTo>
                <a:pt x="3409628" y="1148283"/>
              </a:lnTo>
              <a:lnTo>
                <a:pt x="3409628" y="129622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8CDB18-4800-4792-A22A-CDB021F69A94}">
      <dsp:nvSpPr>
        <dsp:cNvPr id="0" name=""/>
        <dsp:cNvSpPr/>
      </dsp:nvSpPr>
      <dsp:spPr>
        <a:xfrm>
          <a:off x="4114800" y="1546607"/>
          <a:ext cx="1704814" cy="1296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48283"/>
              </a:lnTo>
              <a:lnTo>
                <a:pt x="1704814" y="1148283"/>
              </a:lnTo>
              <a:lnTo>
                <a:pt x="1704814" y="129622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4AF6ED-2082-46C6-9E7A-302B606EC946}">
      <dsp:nvSpPr>
        <dsp:cNvPr id="0" name=""/>
        <dsp:cNvSpPr/>
      </dsp:nvSpPr>
      <dsp:spPr>
        <a:xfrm>
          <a:off x="4069080" y="1546607"/>
          <a:ext cx="91440" cy="12962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29622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9B9902-2DDA-4EE7-B168-95819E72AA32}">
      <dsp:nvSpPr>
        <dsp:cNvPr id="0" name=""/>
        <dsp:cNvSpPr/>
      </dsp:nvSpPr>
      <dsp:spPr>
        <a:xfrm>
          <a:off x="2409985" y="1546607"/>
          <a:ext cx="1704814" cy="1296222"/>
        </a:xfrm>
        <a:custGeom>
          <a:avLst/>
          <a:gdLst/>
          <a:ahLst/>
          <a:cxnLst/>
          <a:rect l="0" t="0" r="0" b="0"/>
          <a:pathLst>
            <a:path>
              <a:moveTo>
                <a:pt x="1704814" y="0"/>
              </a:moveTo>
              <a:lnTo>
                <a:pt x="1704814" y="1148283"/>
              </a:lnTo>
              <a:lnTo>
                <a:pt x="0" y="1148283"/>
              </a:lnTo>
              <a:lnTo>
                <a:pt x="0" y="129622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AE015D-41D5-42AD-BA7F-4C16DD9DB2E8}">
      <dsp:nvSpPr>
        <dsp:cNvPr id="0" name=""/>
        <dsp:cNvSpPr/>
      </dsp:nvSpPr>
      <dsp:spPr>
        <a:xfrm>
          <a:off x="705171" y="1546607"/>
          <a:ext cx="3409628" cy="1296222"/>
        </a:xfrm>
        <a:custGeom>
          <a:avLst/>
          <a:gdLst/>
          <a:ahLst/>
          <a:cxnLst/>
          <a:rect l="0" t="0" r="0" b="0"/>
          <a:pathLst>
            <a:path>
              <a:moveTo>
                <a:pt x="3409628" y="0"/>
              </a:moveTo>
              <a:lnTo>
                <a:pt x="3409628" y="1148283"/>
              </a:lnTo>
              <a:lnTo>
                <a:pt x="0" y="1148283"/>
              </a:lnTo>
              <a:lnTo>
                <a:pt x="0" y="129622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38C151-50EA-476C-8FA4-EFFEF3B59FAC}">
      <dsp:nvSpPr>
        <dsp:cNvPr id="0" name=""/>
        <dsp:cNvSpPr/>
      </dsp:nvSpPr>
      <dsp:spPr>
        <a:xfrm>
          <a:off x="3410331" y="842138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Adr. dir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Kastrup</a:t>
          </a:r>
        </a:p>
      </dsp:txBody>
      <dsp:txXfrm>
        <a:off x="3410331" y="842138"/>
        <a:ext cx="1408937" cy="704468"/>
      </dsp:txXfrm>
    </dsp:sp>
    <dsp:sp modelId="{8AC6BE8F-C6DE-485F-9821-42942A9DAF37}">
      <dsp:nvSpPr>
        <dsp:cNvPr id="0" name=""/>
        <dsp:cNvSpPr/>
      </dsp:nvSpPr>
      <dsp:spPr>
        <a:xfrm>
          <a:off x="703" y="2842829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Salg og Marketing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Morten Borre</a:t>
          </a:r>
        </a:p>
      </dsp:txBody>
      <dsp:txXfrm>
        <a:off x="703" y="2842829"/>
        <a:ext cx="1408937" cy="704468"/>
      </dsp:txXfrm>
    </dsp:sp>
    <dsp:sp modelId="{7CDB00ED-F02D-439A-A3FF-6831AD3FE716}">
      <dsp:nvSpPr>
        <dsp:cNvPr id="0" name=""/>
        <dsp:cNvSpPr/>
      </dsp:nvSpPr>
      <dsp:spPr>
        <a:xfrm>
          <a:off x="1705517" y="2842829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Økonomi og regnskab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Mai-Britt Storm</a:t>
          </a:r>
        </a:p>
      </dsp:txBody>
      <dsp:txXfrm>
        <a:off x="1705517" y="2842829"/>
        <a:ext cx="1408937" cy="704468"/>
      </dsp:txXfrm>
    </dsp:sp>
    <dsp:sp modelId="{E47020DE-F0F5-4BA1-805E-0EDEC55C8488}">
      <dsp:nvSpPr>
        <dsp:cNvPr id="0" name=""/>
        <dsp:cNvSpPr/>
      </dsp:nvSpPr>
      <dsp:spPr>
        <a:xfrm>
          <a:off x="3410331" y="2842829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IT og WEB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Wulf</a:t>
          </a:r>
        </a:p>
      </dsp:txBody>
      <dsp:txXfrm>
        <a:off x="3410331" y="2842829"/>
        <a:ext cx="1408937" cy="704468"/>
      </dsp:txXfrm>
    </dsp:sp>
    <dsp:sp modelId="{1B0D6D33-6AE4-46F5-9BE0-75EB3C1BA320}">
      <dsp:nvSpPr>
        <dsp:cNvPr id="0" name=""/>
        <dsp:cNvSpPr/>
      </dsp:nvSpPr>
      <dsp:spPr>
        <a:xfrm>
          <a:off x="5115145" y="2842829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HR-Personale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Sofie Gertsen</a:t>
          </a:r>
        </a:p>
      </dsp:txBody>
      <dsp:txXfrm>
        <a:off x="5115145" y="2842829"/>
        <a:ext cx="1408937" cy="704468"/>
      </dsp:txXfrm>
    </dsp:sp>
    <dsp:sp modelId="{1C69D7E8-1897-40D8-80B8-B36E63277713}">
      <dsp:nvSpPr>
        <dsp:cNvPr id="0" name=""/>
        <dsp:cNvSpPr/>
      </dsp:nvSpPr>
      <dsp:spPr>
        <a:xfrm>
          <a:off x="6819959" y="2842829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Distribution og lager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Charlotte Juhl</a:t>
          </a:r>
        </a:p>
      </dsp:txBody>
      <dsp:txXfrm>
        <a:off x="6819959" y="2842829"/>
        <a:ext cx="1408937" cy="704468"/>
      </dsp:txXfrm>
    </dsp:sp>
    <dsp:sp modelId="{06E7A541-4B89-4C25-86B7-DFC7559E28AF}">
      <dsp:nvSpPr>
        <dsp:cNvPr id="0" name=""/>
        <dsp:cNvSpPr/>
      </dsp:nvSpPr>
      <dsp:spPr>
        <a:xfrm>
          <a:off x="2557924" y="1842484"/>
          <a:ext cx="1408937" cy="7044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Administration</a:t>
          </a:r>
        </a:p>
      </dsp:txBody>
      <dsp:txXfrm>
        <a:off x="2557924" y="1842484"/>
        <a:ext cx="1408937" cy="7044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66234-A461-45D5-859B-AB9F704227B8}" type="datetimeFigureOut">
              <a:rPr lang="en-US" smtClean="0"/>
              <a:pPr/>
              <a:t>6/29/2018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4E373-2EA7-4339-AB2B-F4C42417B0E4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sz="1050" dirty="0"/>
              <a:t>Byd velkommen</a:t>
            </a:r>
            <a:r>
              <a:rPr lang="da-DK" sz="1050" baseline="0" dirty="0"/>
              <a:t> og p</a:t>
            </a:r>
            <a:r>
              <a:rPr lang="da-DK" sz="1050" dirty="0"/>
              <a:t>ræsentér</a:t>
            </a:r>
            <a:r>
              <a:rPr lang="da-DK" sz="1050" baseline="0" dirty="0"/>
              <a:t> dig selv.</a:t>
            </a:r>
          </a:p>
          <a:p>
            <a:r>
              <a:rPr lang="da-DK" sz="1050" baseline="0" dirty="0"/>
              <a:t>Forklar kort om formålet med denne præsentation.</a:t>
            </a:r>
            <a:endParaRPr lang="da-DK" sz="1050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1</a:t>
            </a:fld>
            <a:endParaRPr lang="da-DK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2</a:t>
            </a:fld>
            <a:endParaRPr lang="da-DK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dirty="0"/>
              <a:t>2 nye medarbejdere</a:t>
            </a:r>
            <a:r>
              <a:rPr lang="da-DK" baseline="0" dirty="0"/>
              <a:t> i salgsafdelingen i 2007.</a:t>
            </a:r>
          </a:p>
          <a:p>
            <a:r>
              <a:rPr lang="da-DK" baseline="0" dirty="0"/>
              <a:t>Nye markeder i 2008/2009: England og Tyskland.</a:t>
            </a:r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3</a:t>
            </a:fld>
            <a:endParaRPr lang="da-DK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4</a:t>
            </a:fld>
            <a:endParaRPr lang="da-DK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dirty="0"/>
              <a:t>Budget for 3. kvartal: 2,5% over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5</a:t>
            </a:fld>
            <a:endParaRPr lang="da-DK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17" name="Undertitel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a-DK"/>
              <a:t>Klik for at redigere undertiteltypografien i masteren</a:t>
            </a:r>
            <a:endParaRPr kumimoji="0" lang="en-US"/>
          </a:p>
        </p:txBody>
      </p:sp>
      <p:sp>
        <p:nvSpPr>
          <p:cNvPr id="30" name="Pladsholder til dato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7D5C-DE85-4369-8812-661B6A4B5567}" type="datetime1">
              <a:rPr lang="da-DK" smtClean="0"/>
              <a:pPr/>
              <a:t>29-06-2018</a:t>
            </a:fld>
            <a:endParaRPr lang="da-DK"/>
          </a:p>
        </p:txBody>
      </p:sp>
      <p:sp>
        <p:nvSpPr>
          <p:cNvPr id="19" name="Pladsholder til sidefod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VideoBuster A/S</a:t>
            </a:r>
          </a:p>
        </p:txBody>
      </p:sp>
      <p:sp>
        <p:nvSpPr>
          <p:cNvPr id="27" name="Pladsholder til diasnumm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0CCCD-81CC-4009-9955-80D83862CD1B}" type="datetime1">
              <a:rPr lang="da-DK" smtClean="0"/>
              <a:pPr/>
              <a:t>29-06-2018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VideoBuster A/S</a:t>
            </a: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3D9E3-A88A-4D9D-843F-8AAE7E926F53}" type="datetime1">
              <a:rPr lang="da-DK" smtClean="0"/>
              <a:pPr/>
              <a:t>29-06-2018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VideoBuster A/S</a:t>
            </a: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F5D70-D66D-410E-AFE9-EA62C0F84261}" type="datetime1">
              <a:rPr lang="da-DK" smtClean="0"/>
              <a:pPr/>
              <a:t>29-06-2018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VideoBuster A/S</a:t>
            </a: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C168C-50FD-46EC-A044-3F2C683268DB}" type="datetime1">
              <a:rPr lang="da-DK" smtClean="0"/>
              <a:pPr/>
              <a:t>29-06-2018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VideoBuster A/S</a:t>
            </a: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25A79-D03B-404E-B593-5E12ADF67494}" type="datetime1">
              <a:rPr lang="da-DK" smtClean="0"/>
              <a:pPr/>
              <a:t>29-06-2018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VideoBuster A/S</a:t>
            </a:r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D2C69-BF4F-4FD4-99B1-E282BD118BBC}" type="datetime1">
              <a:rPr lang="da-DK" smtClean="0"/>
              <a:pPr/>
              <a:t>29-06-2018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VideoBuster A/S</a:t>
            </a:r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8D504-02CD-4F05-A20F-7BB174E1BDE8}" type="datetime1">
              <a:rPr lang="da-DK" smtClean="0"/>
              <a:pPr/>
              <a:t>29-06-2018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VideoBuster A/S</a:t>
            </a:r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9D7A0-136C-4FD7-B78D-A9864E8B271F}" type="datetime1">
              <a:rPr lang="da-DK" smtClean="0"/>
              <a:pPr/>
              <a:t>29-06-2018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VideoBuster A/S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AAC24-7563-4B9F-AFEE-49DAAC1DCCDD}" type="datetime1">
              <a:rPr lang="da-DK" smtClean="0"/>
              <a:pPr/>
              <a:t>29-06-2018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VideoBuster A/S</a:t>
            </a:r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med enkelt afklippet og afrundet hjørne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tvinklet trekant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AD8FB-B371-4BD9-BD03-2FD6D35C3D08}" type="datetime1">
              <a:rPr lang="da-DK" smtClean="0"/>
              <a:pPr/>
              <a:t>29-06-2018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VideoBuster A/S</a:t>
            </a:r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a-DK"/>
              <a:t>Klik på ikonet for at tilføje et billede</a:t>
            </a:r>
            <a:endParaRPr kumimoji="0" lang="en-US" dirty="0"/>
          </a:p>
        </p:txBody>
      </p:sp>
      <p:sp>
        <p:nvSpPr>
          <p:cNvPr id="10" name="Kombinationstegning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Kombinationstegning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ombinationstegning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Kombinationstegning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Pladsholder til titel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0" name="Pladsholder til tekst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a-DK"/>
              <a:t>Klik for at redigere typografi i masteren</a:t>
            </a:r>
          </a:p>
          <a:p>
            <a:pPr lvl="1" eaLnBrk="1" latinLnBrk="0" hangingPunct="1"/>
            <a:r>
              <a:rPr kumimoji="0" lang="da-DK"/>
              <a:t>Andet niveau</a:t>
            </a:r>
          </a:p>
          <a:p>
            <a:pPr lvl="2" eaLnBrk="1" latinLnBrk="0" hangingPunct="1"/>
            <a:r>
              <a:rPr kumimoji="0" lang="da-DK"/>
              <a:t>Tredje niveau</a:t>
            </a:r>
          </a:p>
          <a:p>
            <a:pPr lvl="3" eaLnBrk="1" latinLnBrk="0" hangingPunct="1"/>
            <a:r>
              <a:rPr kumimoji="0" lang="da-DK"/>
              <a:t>Fjerde niveau</a:t>
            </a:r>
          </a:p>
          <a:p>
            <a:pPr lvl="4" eaLnBrk="1" latinLnBrk="0" hangingPunct="1"/>
            <a:r>
              <a:rPr kumimoji="0" lang="da-DK"/>
              <a:t>Femte niveau</a:t>
            </a:r>
            <a:endParaRPr kumimoji="0" lang="en-US"/>
          </a:p>
        </p:txBody>
      </p:sp>
      <p:sp>
        <p:nvSpPr>
          <p:cNvPr id="10" name="Pladsholder til dato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20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607DF96-4724-47EA-B3C2-6AB303767BA8}" type="datetime1">
              <a:rPr lang="da-DK" smtClean="0"/>
              <a:pPr/>
              <a:t>29-06-2018</a:t>
            </a:fld>
            <a:endParaRPr lang="da-DK"/>
          </a:p>
        </p:txBody>
      </p:sp>
      <p:sp>
        <p:nvSpPr>
          <p:cNvPr id="22" name="Pladsholder til sidefod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20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da-DK"/>
              <a:t>VideoBuster A/S</a:t>
            </a:r>
          </a:p>
        </p:txBody>
      </p:sp>
      <p:sp>
        <p:nvSpPr>
          <p:cNvPr id="18" name="Pladsholder til diasnumm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20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grpSp>
        <p:nvGrpSpPr>
          <p:cNvPr id="2" name="Gruppe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Kombinationstegning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sz="1800"/>
            </a:p>
          </p:txBody>
        </p:sp>
        <p:sp>
          <p:nvSpPr>
            <p:cNvPr id="13" name="Kombinationstegning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sz="180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ransition spd="slow"/>
  <p:hf hdr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VideoBuster A/S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Firmapræsentation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Indhold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Om VideoBuster A/S</a:t>
            </a:r>
          </a:p>
          <a:p>
            <a:r>
              <a:rPr lang="da-DK" dirty="0"/>
              <a:t>Forretningsgrundlag</a:t>
            </a:r>
          </a:p>
          <a:p>
            <a:r>
              <a:rPr lang="da-DK" dirty="0"/>
              <a:t>Målsætning</a:t>
            </a:r>
          </a:p>
          <a:p>
            <a:r>
              <a:rPr lang="da-DK" dirty="0"/>
              <a:t>Medlemmer</a:t>
            </a:r>
          </a:p>
          <a:p>
            <a:r>
              <a:rPr lang="da-DK" dirty="0"/>
              <a:t>Organisation</a:t>
            </a:r>
          </a:p>
          <a:p>
            <a:r>
              <a:rPr lang="da-DK" dirty="0"/>
              <a:t>Salgstal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F6ADE-14CB-49A9-8EA1-4FB5378D4E40}" type="datetime1">
              <a:rPr lang="da-DK" smtClean="0"/>
              <a:pPr/>
              <a:t>29-06-2018</a:t>
            </a:fld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VideoBuster A/S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Om VideoBuster A/S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a-DK" dirty="0"/>
              <a:t>VideoBuster A/S er oprettet i 1991</a:t>
            </a:r>
          </a:p>
          <a:p>
            <a:r>
              <a:rPr lang="da-DK" dirty="0"/>
              <a:t>35 medarbejdere</a:t>
            </a:r>
          </a:p>
          <a:p>
            <a:r>
              <a:rPr lang="da-DK" dirty="0"/>
              <a:t>Hovedkontor i Danmark</a:t>
            </a:r>
          </a:p>
          <a:p>
            <a:r>
              <a:rPr lang="da-DK" dirty="0"/>
              <a:t>Butikker i hele Norden</a:t>
            </a:r>
          </a:p>
          <a:p>
            <a:pPr lvl="1"/>
            <a:r>
              <a:rPr lang="da-DK" dirty="0"/>
              <a:t>Danmark</a:t>
            </a:r>
          </a:p>
          <a:p>
            <a:pPr lvl="1"/>
            <a:r>
              <a:rPr lang="da-DK" dirty="0"/>
              <a:t>Sverige</a:t>
            </a:r>
          </a:p>
          <a:p>
            <a:pPr lvl="1"/>
            <a:r>
              <a:rPr lang="da-DK" dirty="0"/>
              <a:t>Norge</a:t>
            </a:r>
          </a:p>
          <a:p>
            <a:pPr lvl="1"/>
            <a:r>
              <a:rPr lang="da-DK" dirty="0"/>
              <a:t>Finland</a:t>
            </a:r>
          </a:p>
          <a:p>
            <a:r>
              <a:rPr lang="da-DK" dirty="0"/>
              <a:t>Både private og firmakunder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1A0A-195E-4F1E-A7E8-FAE5BC82106B}" type="datetime1">
              <a:rPr lang="da-DK" smtClean="0"/>
              <a:pPr/>
              <a:t>29-06-2018</a:t>
            </a:fld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3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VideoBuster A/S</a:t>
            </a:r>
          </a:p>
        </p:txBody>
      </p:sp>
      <p:pic>
        <p:nvPicPr>
          <p:cNvPr id="8" name="Billede 7" descr="VideoBuster logo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1818" y="3825095"/>
            <a:ext cx="2957520" cy="101361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Forretningsgrundlag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Salg og udlejning af film</a:t>
            </a:r>
          </a:p>
          <a:p>
            <a:pPr lvl="1"/>
            <a:r>
              <a:rPr lang="da-DK" dirty="0"/>
              <a:t>DVD film</a:t>
            </a:r>
          </a:p>
          <a:p>
            <a:pPr lvl="1"/>
            <a:r>
              <a:rPr lang="da-DK" dirty="0"/>
              <a:t>VHS film</a:t>
            </a:r>
          </a:p>
          <a:p>
            <a:r>
              <a:rPr lang="da-DK" dirty="0"/>
              <a:t>Forretning</a:t>
            </a:r>
          </a:p>
          <a:p>
            <a:pPr lvl="1"/>
            <a:r>
              <a:rPr lang="da-DK" dirty="0"/>
              <a:t>Via hjemmeside</a:t>
            </a:r>
          </a:p>
          <a:p>
            <a:pPr lvl="1"/>
            <a:r>
              <a:rPr lang="da-DK" dirty="0"/>
              <a:t>Via VideoBuster A/S butikker</a:t>
            </a:r>
          </a:p>
          <a:p>
            <a:pPr lvl="1"/>
            <a:r>
              <a:rPr lang="da-DK" dirty="0"/>
              <a:t>Via salgsafdeling</a:t>
            </a:r>
          </a:p>
          <a:p>
            <a:endParaRPr lang="da-DK" dirty="0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DBE7B-BDD5-4BED-B345-2DC3C308DC47}" type="datetime1">
              <a:rPr lang="da-DK" smtClean="0"/>
              <a:pPr/>
              <a:t>29-06-2018</a:t>
            </a:fld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4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VideoBuster A/S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Målsætning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Fasteholde position på markedet</a:t>
            </a:r>
          </a:p>
          <a:p>
            <a:r>
              <a:rPr lang="da-DK" dirty="0"/>
              <a:t>Øge omsætning med 5% pr. år</a:t>
            </a:r>
          </a:p>
          <a:p>
            <a:r>
              <a:rPr lang="da-DK" dirty="0"/>
              <a:t>Udvide antallet af nye butikker</a:t>
            </a:r>
          </a:p>
          <a:p>
            <a:pPr lvl="1"/>
            <a:r>
              <a:rPr lang="da-DK" dirty="0"/>
              <a:t>2007: 	375 butikker</a:t>
            </a:r>
          </a:p>
          <a:p>
            <a:pPr lvl="1"/>
            <a:r>
              <a:rPr lang="da-DK" dirty="0"/>
              <a:t>2008: 	400 butikker</a:t>
            </a:r>
          </a:p>
          <a:p>
            <a:pPr lvl="1"/>
            <a:r>
              <a:rPr lang="da-DK" dirty="0"/>
              <a:t>2009: 	450 butikker</a:t>
            </a:r>
          </a:p>
          <a:p>
            <a:pPr lvl="1"/>
            <a:r>
              <a:rPr lang="da-DK" dirty="0"/>
              <a:t>2010: 	500 butikker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2F5EB-8C4C-434E-8C51-5BB97547408D}" type="datetime1">
              <a:rPr lang="da-DK" smtClean="0"/>
              <a:pPr/>
              <a:t>29-06-2018</a:t>
            </a:fld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5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VideoBuster A/S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Medlemmer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17.500 medlemmer pr. 1. juni 2007</a:t>
            </a:r>
          </a:p>
          <a:p>
            <a:r>
              <a:rPr lang="da-DK" dirty="0"/>
              <a:t>Indmeldelsesgebyr 100 kr.</a:t>
            </a:r>
          </a:p>
          <a:p>
            <a:r>
              <a:rPr lang="da-DK" dirty="0"/>
              <a:t>4 typer af medlemskaber</a:t>
            </a:r>
          </a:p>
          <a:p>
            <a:pPr lvl="1"/>
            <a:r>
              <a:rPr lang="da-DK" dirty="0" err="1"/>
              <a:t>Basic</a:t>
            </a:r>
            <a:endParaRPr lang="da-DK" dirty="0"/>
          </a:p>
          <a:p>
            <a:pPr lvl="1"/>
            <a:r>
              <a:rPr lang="da-DK" dirty="0"/>
              <a:t>Sølv</a:t>
            </a:r>
          </a:p>
          <a:p>
            <a:pPr lvl="1"/>
            <a:r>
              <a:rPr lang="da-DK" dirty="0"/>
              <a:t>Guld</a:t>
            </a:r>
          </a:p>
          <a:p>
            <a:pPr lvl="1"/>
            <a:r>
              <a:rPr lang="da-DK" dirty="0"/>
              <a:t>VIP</a:t>
            </a:r>
          </a:p>
          <a:p>
            <a:r>
              <a:rPr lang="da-DK" dirty="0"/>
              <a:t>Medlemsfordele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58F30-10A2-4066-A677-D1CBFD12DE81}" type="datetime1">
              <a:rPr lang="da-DK" smtClean="0"/>
              <a:pPr/>
              <a:t>29-06-2018</a:t>
            </a:fld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VideoBuster A/S</a:t>
            </a: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Medlemsudvikling</a:t>
            </a:r>
          </a:p>
        </p:txBody>
      </p:sp>
      <p:graphicFrame>
        <p:nvGraphicFramePr>
          <p:cNvPr id="7" name="Pladsholder til indhold 6"/>
          <p:cNvGraphicFramePr>
            <a:graphicFrameLocks noGrp="1"/>
          </p:cNvGraphicFramePr>
          <p:nvPr>
            <p:ph idx="1"/>
          </p:nvPr>
        </p:nvGraphicFramePr>
        <p:xfrm>
          <a:off x="1981200" y="1935164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F5D70-D66D-410E-AFE9-EA62C0F84261}" type="datetime1">
              <a:rPr lang="da-DK" smtClean="0"/>
              <a:pPr/>
              <a:t>29-06-2018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VideoBuster A/S</a:t>
            </a: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7</a:t>
            </a:fld>
            <a:endParaRPr lang="da-DK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Organisation VideoBuster A/S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</p:nvPr>
        </p:nvGraphicFramePr>
        <p:xfrm>
          <a:off x="1981200" y="1935164"/>
          <a:ext cx="8229600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16940-EB42-4809-AC57-62109A26C70F}" type="datetime1">
              <a:rPr lang="da-DK" smtClean="0"/>
              <a:pPr/>
              <a:t>29-06-2018</a:t>
            </a:fld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8</a:t>
            </a:fld>
            <a:endParaRPr lang="da-DK"/>
          </a:p>
        </p:txBody>
      </p:sp>
      <p:sp>
        <p:nvSpPr>
          <p:cNvPr id="7" name="Pladsholder til sidefod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VideoBuster A/S</a:t>
            </a: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Salgstal for 2007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</p:nvPr>
        </p:nvGraphicFramePr>
        <p:xfrm>
          <a:off x="1981200" y="2387918"/>
          <a:ext cx="82296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da-DK" dirty="0"/>
                        <a:t>Omsætning i mio.</a:t>
                      </a:r>
                      <a:r>
                        <a:rPr lang="da-DK" baseline="0" dirty="0"/>
                        <a:t> DKK</a:t>
                      </a:r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Danmark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Sverige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Norge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Finland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DVD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37,5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34,3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19,7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8,5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VHS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16,2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17,9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12,4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5,4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B9F38-0A9D-4406-A723-51ECDE5931FE}" type="datetime1">
              <a:rPr lang="da-DK" smtClean="0"/>
              <a:pPr/>
              <a:t>29-06-2018</a:t>
            </a:fld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9</a:t>
            </a:fld>
            <a:endParaRPr lang="da-DK"/>
          </a:p>
        </p:txBody>
      </p:sp>
      <p:sp>
        <p:nvSpPr>
          <p:cNvPr id="7" name="Pladsholder til sidefod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a-DK"/>
              <a:t>VideoBuster A/S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rløb">
  <a:themeElements>
    <a:clrScheme name="Forløb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orløb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rløb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d9776da0742165c2ca35396858c59fb1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aec171d458f1f481f2fb5df4dc01c449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F573690-F2BF-493D-9470-A241F219EA48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05BCA5A9-642E-434B-A902-A0EE28EAA76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A214E5D-5D31-4C0A-9863-62D2F41B82DB}"/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381</TotalTime>
  <Words>260</Words>
  <Application>Microsoft Office PowerPoint</Application>
  <PresentationFormat>Widescreen</PresentationFormat>
  <Paragraphs>109</Paragraphs>
  <Slides>9</Slides>
  <Notes>5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9</vt:i4>
      </vt:variant>
    </vt:vector>
  </HeadingPairs>
  <TitlesOfParts>
    <vt:vector size="13" baseType="lpstr">
      <vt:lpstr>Calibri</vt:lpstr>
      <vt:lpstr>Constantia</vt:lpstr>
      <vt:lpstr>Wingdings 2</vt:lpstr>
      <vt:lpstr>Forløb</vt:lpstr>
      <vt:lpstr>VideoBuster A/S</vt:lpstr>
      <vt:lpstr>Indhold</vt:lpstr>
      <vt:lpstr>Om VideoBuster A/S</vt:lpstr>
      <vt:lpstr>Forretningsgrundlag</vt:lpstr>
      <vt:lpstr>Målsætning</vt:lpstr>
      <vt:lpstr>Medlemmer</vt:lpstr>
      <vt:lpstr>Medlemsudvikling</vt:lpstr>
      <vt:lpstr>Organisation VideoBuster A/S</vt:lpstr>
      <vt:lpstr>Salgstal for 2007</vt:lpstr>
    </vt:vector>
  </TitlesOfParts>
  <Company>Petfood Inc,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Michael Martinsson</dc:creator>
  <cp:lastModifiedBy>Hans Hoffmann</cp:lastModifiedBy>
  <cp:revision>38</cp:revision>
  <dcterms:created xsi:type="dcterms:W3CDTF">2007-06-11T09:44:15Z</dcterms:created>
  <dcterms:modified xsi:type="dcterms:W3CDTF">2018-06-29T13:49:37Z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