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7" r:id="rId5"/>
    <p:sldId id="263" r:id="rId6"/>
    <p:sldId id="261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213" autoAdjust="0"/>
    <p:restoredTop sz="94660"/>
  </p:normalViewPr>
  <p:slideViewPr>
    <p:cSldViewPr>
      <p:cViewPr varScale="1">
        <p:scale>
          <a:sx n="90" d="100"/>
          <a:sy n="90" d="100"/>
        </p:scale>
        <p:origin x="102" y="4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Allan Carlsen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'Ark1'!$B$2:$B$3</c:f>
              <c:numCache>
                <c:formatCode>#,##0</c:formatCode>
                <c:ptCount val="2"/>
                <c:pt idx="0">
                  <c:v>95278</c:v>
                </c:pt>
                <c:pt idx="1">
                  <c:v>93372.439999999988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24-4E62-A9BB-9205332236F3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Henrik Madsen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'Ark1'!$C$2:$C$3</c:f>
              <c:numCache>
                <c:formatCode>#,##0</c:formatCode>
                <c:ptCount val="2"/>
                <c:pt idx="0">
                  <c:v>86362</c:v>
                </c:pt>
                <c:pt idx="1">
                  <c:v>84634.76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24-4E62-A9BB-9205332236F3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Hugo Hall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'Ark1'!$D$2:$D$3</c:f>
              <c:numCache>
                <c:formatCode>#,##0</c:formatCode>
                <c:ptCount val="2"/>
                <c:pt idx="0">
                  <c:v>80156</c:v>
                </c:pt>
                <c:pt idx="1">
                  <c:v>78552.88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24-4E62-A9BB-9205332236F3}"/>
            </c:ext>
          </c:extLst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Jan Larsen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'Ark1'!$E$2:$E$3</c:f>
              <c:numCache>
                <c:formatCode>#,##0</c:formatCode>
                <c:ptCount val="2"/>
                <c:pt idx="0">
                  <c:v>45222</c:v>
                </c:pt>
                <c:pt idx="1">
                  <c:v>18543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424-4E62-A9BB-9205332236F3}"/>
            </c:ext>
          </c:extLst>
        </c:ser>
        <c:ser>
          <c:idx val="4"/>
          <c:order val="4"/>
          <c:tx>
            <c:strRef>
              <c:f>'Ark1'!$F$1</c:f>
              <c:strCache>
                <c:ptCount val="1"/>
                <c:pt idx="0">
                  <c:v>Kasper Schultz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'Ark1'!$F$2:$F$3</c:f>
              <c:numCache>
                <c:formatCode>#,##0</c:formatCode>
                <c:ptCount val="2"/>
                <c:pt idx="0">
                  <c:v>71187</c:v>
                </c:pt>
                <c:pt idx="1">
                  <c:v>69763.259999999995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424-4E62-A9BB-9205332236F3}"/>
            </c:ext>
          </c:extLst>
        </c:ser>
        <c:ser>
          <c:idx val="5"/>
          <c:order val="5"/>
          <c:tx>
            <c:strRef>
              <c:f>'Ark1'!$G$1</c:f>
              <c:strCache>
                <c:ptCount val="1"/>
                <c:pt idx="0">
                  <c:v>Kim Lund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Salg DVD</c:v>
                </c:pt>
                <c:pt idx="1">
                  <c:v>Salg VHS</c:v>
                </c:pt>
              </c:strCache>
            </c:strRef>
          </c:cat>
          <c:val>
            <c:numRef>
              <c:f>'Ark1'!$G$2:$G$3</c:f>
              <c:numCache>
                <c:formatCode>#,##0</c:formatCode>
                <c:ptCount val="2"/>
                <c:pt idx="0">
                  <c:v>12500</c:v>
                </c:pt>
                <c:pt idx="1">
                  <c:v>75000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424-4E62-A9BB-9205332236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8117216"/>
        <c:axId val="1488118848"/>
      </c:barChart>
      <c:catAx>
        <c:axId val="1488117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88118848"/>
        <c:crosses val="autoZero"/>
        <c:auto val="1"/>
        <c:lblAlgn val="ctr"/>
        <c:lblOffset val="100"/>
        <c:noMultiLvlLbl val="0"/>
      </c:catAx>
      <c:valAx>
        <c:axId val="148811884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48811721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8565C5-E4EE-4813-95F4-EEF39539092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BEDF84B7-A648-47D2-8EB5-1173F1D3E78E}">
      <dgm:prSet phldrT="[Tekst]"/>
      <dgm:spPr/>
      <dgm:t>
        <a:bodyPr/>
        <a:lstStyle/>
        <a:p>
          <a:r>
            <a:rPr lang="da-DK" dirty="0"/>
            <a:t>Lotte</a:t>
          </a:r>
        </a:p>
      </dgm:t>
    </dgm:pt>
    <dgm:pt modelId="{59E493B2-725F-488D-9670-5CC38A42074D}" type="parTrans" cxnId="{68BAEB15-C7DB-4927-AA11-5F8FBE196E28}">
      <dgm:prSet/>
      <dgm:spPr/>
      <dgm:t>
        <a:bodyPr/>
        <a:lstStyle/>
        <a:p>
          <a:endParaRPr lang="da-DK"/>
        </a:p>
      </dgm:t>
    </dgm:pt>
    <dgm:pt modelId="{AF6E2B69-C2DA-4FCC-AA45-DBD4FCF70184}" type="sibTrans" cxnId="{68BAEB15-C7DB-4927-AA11-5F8FBE196E28}">
      <dgm:prSet/>
      <dgm:spPr/>
    </dgm:pt>
    <dgm:pt modelId="{E18211F2-4166-485D-A438-C036CBCCFCEC}">
      <dgm:prSet phldrT="[Tekst]"/>
      <dgm:spPr/>
      <dgm:t>
        <a:bodyPr/>
        <a:lstStyle/>
        <a:p>
          <a:r>
            <a:rPr lang="da-DK" dirty="0"/>
            <a:t>Finn</a:t>
          </a:r>
        </a:p>
      </dgm:t>
    </dgm:pt>
    <dgm:pt modelId="{EBB49850-B04B-41CD-B0FB-6B787A365E64}" type="parTrans" cxnId="{5053A5F8-AC26-4BBB-944F-1E534C6F3C92}">
      <dgm:prSet/>
      <dgm:spPr/>
      <dgm:t>
        <a:bodyPr/>
        <a:lstStyle/>
        <a:p>
          <a:endParaRPr lang="da-DK"/>
        </a:p>
      </dgm:t>
    </dgm:pt>
    <dgm:pt modelId="{BCBA4099-2E22-47A2-978A-578703417766}" type="sibTrans" cxnId="{5053A5F8-AC26-4BBB-944F-1E534C6F3C92}">
      <dgm:prSet/>
      <dgm:spPr/>
    </dgm:pt>
    <dgm:pt modelId="{31DA9A42-973D-4019-B8BD-2F9243961E9E}">
      <dgm:prSet phldrT="[Tekst]"/>
      <dgm:spPr/>
      <dgm:t>
        <a:bodyPr/>
        <a:lstStyle/>
        <a:p>
          <a:r>
            <a:rPr lang="da-DK" dirty="0"/>
            <a:t>Lars</a:t>
          </a:r>
        </a:p>
      </dgm:t>
    </dgm:pt>
    <dgm:pt modelId="{C8156E30-652A-4FCA-B18C-DA2C08320AA4}" type="parTrans" cxnId="{A3E7CDA7-1651-4C25-B09C-3AE207D0ABB0}">
      <dgm:prSet/>
      <dgm:spPr/>
      <dgm:t>
        <a:bodyPr/>
        <a:lstStyle/>
        <a:p>
          <a:endParaRPr lang="da-DK"/>
        </a:p>
      </dgm:t>
    </dgm:pt>
    <dgm:pt modelId="{C28004B1-E2A8-4D66-934E-D5B61DA7195B}" type="sibTrans" cxnId="{A3E7CDA7-1651-4C25-B09C-3AE207D0ABB0}">
      <dgm:prSet/>
      <dgm:spPr/>
    </dgm:pt>
    <dgm:pt modelId="{C3720B0F-FC2E-4375-BAE5-8A1BBCAD7335}">
      <dgm:prSet/>
      <dgm:spPr/>
      <dgm:t>
        <a:bodyPr/>
        <a:lstStyle/>
        <a:p>
          <a:r>
            <a:rPr lang="da-DK" dirty="0"/>
            <a:t>Rikke</a:t>
          </a:r>
        </a:p>
      </dgm:t>
    </dgm:pt>
    <dgm:pt modelId="{E9C15BC7-DC21-4B0F-ADF6-5575116835B1}" type="parTrans" cxnId="{E9D8E962-56A3-4AF0-B6C7-E353A0BA4297}">
      <dgm:prSet/>
      <dgm:spPr/>
      <dgm:t>
        <a:bodyPr/>
        <a:lstStyle/>
        <a:p>
          <a:endParaRPr lang="da-DK"/>
        </a:p>
      </dgm:t>
    </dgm:pt>
    <dgm:pt modelId="{C8D3A0EB-51BF-405A-BA39-205414FA0938}" type="sibTrans" cxnId="{E9D8E962-56A3-4AF0-B6C7-E353A0BA4297}">
      <dgm:prSet/>
      <dgm:spPr/>
    </dgm:pt>
    <dgm:pt modelId="{159A1F7F-8CE0-4214-8854-F00DC52BCFFB}">
      <dgm:prSet/>
      <dgm:spPr/>
      <dgm:t>
        <a:bodyPr/>
        <a:lstStyle/>
        <a:p>
          <a:r>
            <a:rPr lang="da-DK" dirty="0"/>
            <a:t>Peter</a:t>
          </a:r>
        </a:p>
      </dgm:t>
    </dgm:pt>
    <dgm:pt modelId="{21F6BFB1-860C-42A0-ABF8-E9D0E0A108B8}" type="parTrans" cxnId="{218F62BC-98F3-4575-9786-BA697F12732B}">
      <dgm:prSet/>
      <dgm:spPr/>
      <dgm:t>
        <a:bodyPr/>
        <a:lstStyle/>
        <a:p>
          <a:endParaRPr lang="da-DK"/>
        </a:p>
      </dgm:t>
    </dgm:pt>
    <dgm:pt modelId="{01203F59-F541-4C8C-AF5D-3BF38C5C2F1D}" type="sibTrans" cxnId="{218F62BC-98F3-4575-9786-BA697F12732B}">
      <dgm:prSet/>
      <dgm:spPr/>
    </dgm:pt>
    <dgm:pt modelId="{E4744F59-F959-4433-A3A1-70EDB4E80785}">
      <dgm:prSet/>
      <dgm:spPr/>
      <dgm:t>
        <a:bodyPr/>
        <a:lstStyle/>
        <a:p>
          <a:r>
            <a:rPr lang="da-DK" dirty="0"/>
            <a:t>Thomas</a:t>
          </a:r>
        </a:p>
      </dgm:t>
    </dgm:pt>
    <dgm:pt modelId="{E5D1D3C0-6F1C-4C6B-A451-EEE125C655AE}" type="parTrans" cxnId="{54F2F1C7-75E6-4750-A9FE-3534BB403251}">
      <dgm:prSet/>
      <dgm:spPr/>
      <dgm:t>
        <a:bodyPr/>
        <a:lstStyle/>
        <a:p>
          <a:endParaRPr lang="da-DK"/>
        </a:p>
      </dgm:t>
    </dgm:pt>
    <dgm:pt modelId="{D6C7A011-E42A-47BB-8196-D40172601386}" type="sibTrans" cxnId="{54F2F1C7-75E6-4750-A9FE-3534BB403251}">
      <dgm:prSet/>
      <dgm:spPr/>
    </dgm:pt>
    <dgm:pt modelId="{98137560-C3C6-49AC-96E9-7180C1510F23}">
      <dgm:prSet/>
      <dgm:spPr/>
      <dgm:t>
        <a:bodyPr/>
        <a:lstStyle/>
        <a:p>
          <a:r>
            <a:rPr lang="da-DK" dirty="0"/>
            <a:t>Ulla</a:t>
          </a:r>
        </a:p>
      </dgm:t>
    </dgm:pt>
    <dgm:pt modelId="{C6E8ECE2-93B7-417B-9773-FA22141B3EAB}" type="parTrans" cxnId="{7503AA20-59CF-4F12-8776-318AB87E4403}">
      <dgm:prSet/>
      <dgm:spPr/>
      <dgm:t>
        <a:bodyPr/>
        <a:lstStyle/>
        <a:p>
          <a:endParaRPr lang="da-DK"/>
        </a:p>
      </dgm:t>
    </dgm:pt>
    <dgm:pt modelId="{4094E4F0-36A7-4CF5-AD9A-95CD5BD070F9}" type="sibTrans" cxnId="{7503AA20-59CF-4F12-8776-318AB87E4403}">
      <dgm:prSet/>
      <dgm:spPr/>
    </dgm:pt>
    <dgm:pt modelId="{46ABA07E-684C-41AA-B4D7-ADDA76D5107D}">
      <dgm:prSet/>
      <dgm:spPr/>
      <dgm:t>
        <a:bodyPr/>
        <a:lstStyle/>
        <a:p>
          <a:r>
            <a:rPr lang="da-DK" dirty="0"/>
            <a:t>Brian</a:t>
          </a:r>
        </a:p>
      </dgm:t>
    </dgm:pt>
    <dgm:pt modelId="{4DEEE49E-7AC8-4617-AB56-554E08953025}" type="parTrans" cxnId="{01948001-27F8-4B5E-ABF3-5F054F1511C4}">
      <dgm:prSet/>
      <dgm:spPr/>
      <dgm:t>
        <a:bodyPr/>
        <a:lstStyle/>
        <a:p>
          <a:endParaRPr lang="da-DK"/>
        </a:p>
      </dgm:t>
    </dgm:pt>
    <dgm:pt modelId="{EDEA008E-3370-4DAC-AE35-DCE1C7CBED6C}" type="sibTrans" cxnId="{01948001-27F8-4B5E-ABF3-5F054F1511C4}">
      <dgm:prSet/>
      <dgm:spPr/>
    </dgm:pt>
    <dgm:pt modelId="{744F8BCA-9DCD-4CC7-B1D5-678B937871AA}">
      <dgm:prSet/>
      <dgm:spPr/>
      <dgm:t>
        <a:bodyPr/>
        <a:lstStyle/>
        <a:p>
          <a:r>
            <a:rPr lang="da-DK" dirty="0"/>
            <a:t>Helle</a:t>
          </a:r>
        </a:p>
      </dgm:t>
    </dgm:pt>
    <dgm:pt modelId="{C335D02E-BE4D-4F81-B953-5A248BAEF2F5}" type="parTrans" cxnId="{8397CB82-933D-40E8-8189-F5E2DC38BB78}">
      <dgm:prSet/>
      <dgm:spPr/>
      <dgm:t>
        <a:bodyPr/>
        <a:lstStyle/>
        <a:p>
          <a:endParaRPr lang="da-DK"/>
        </a:p>
      </dgm:t>
    </dgm:pt>
    <dgm:pt modelId="{ED772E26-24F2-4633-A344-28E8B3E71446}" type="sibTrans" cxnId="{8397CB82-933D-40E8-8189-F5E2DC38BB78}">
      <dgm:prSet/>
      <dgm:spPr/>
    </dgm:pt>
    <dgm:pt modelId="{D60B666F-DB02-4CCA-99BD-F363E0AB8782}">
      <dgm:prSet/>
      <dgm:spPr/>
      <dgm:t>
        <a:bodyPr/>
        <a:lstStyle/>
        <a:p>
          <a:r>
            <a:rPr lang="da-DK" dirty="0"/>
            <a:t>Linda</a:t>
          </a:r>
        </a:p>
      </dgm:t>
    </dgm:pt>
    <dgm:pt modelId="{FAE7D482-4FEE-4169-99DA-DA52F6939201}" type="parTrans" cxnId="{1B69B118-3588-4C2B-B94A-65E90943B07D}">
      <dgm:prSet/>
      <dgm:spPr/>
      <dgm:t>
        <a:bodyPr/>
        <a:lstStyle/>
        <a:p>
          <a:endParaRPr lang="da-DK"/>
        </a:p>
      </dgm:t>
    </dgm:pt>
    <dgm:pt modelId="{82B1E284-8607-4EC5-B0CC-19D42F1C9B76}" type="sibTrans" cxnId="{1B69B118-3588-4C2B-B94A-65E90943B07D}">
      <dgm:prSet/>
      <dgm:spPr/>
    </dgm:pt>
    <dgm:pt modelId="{882C8BA3-3D5F-4E5B-9233-1C187AB71DD0}">
      <dgm:prSet/>
      <dgm:spPr/>
      <dgm:t>
        <a:bodyPr/>
        <a:lstStyle/>
        <a:p>
          <a:r>
            <a:rPr lang="da-DK" dirty="0"/>
            <a:t>Kim</a:t>
          </a:r>
        </a:p>
      </dgm:t>
    </dgm:pt>
    <dgm:pt modelId="{271B5452-5A9D-4990-BCA0-D5ABBF18A410}" type="parTrans" cxnId="{64E94D2E-07EA-4CDD-9042-B74BE9A6B819}">
      <dgm:prSet/>
      <dgm:spPr/>
      <dgm:t>
        <a:bodyPr/>
        <a:lstStyle/>
        <a:p>
          <a:endParaRPr lang="da-DK"/>
        </a:p>
      </dgm:t>
    </dgm:pt>
    <dgm:pt modelId="{67E81EF4-EE3C-4AFD-A132-D5476A050C30}" type="sibTrans" cxnId="{64E94D2E-07EA-4CDD-9042-B74BE9A6B819}">
      <dgm:prSet/>
      <dgm:spPr/>
    </dgm:pt>
    <dgm:pt modelId="{5B286516-F764-4B77-A207-658CD73BDCDE}">
      <dgm:prSet/>
      <dgm:spPr/>
      <dgm:t>
        <a:bodyPr/>
        <a:lstStyle/>
        <a:p>
          <a:r>
            <a:rPr lang="da-DK" dirty="0"/>
            <a:t>Hans</a:t>
          </a:r>
        </a:p>
      </dgm:t>
    </dgm:pt>
    <dgm:pt modelId="{AAF40ACE-50F3-4B65-B57A-8FCDF64E5B27}" type="parTrans" cxnId="{D90DD485-53E3-4DCD-BE64-EF1E9DE60F01}">
      <dgm:prSet/>
      <dgm:spPr/>
      <dgm:t>
        <a:bodyPr/>
        <a:lstStyle/>
        <a:p>
          <a:endParaRPr lang="da-DK"/>
        </a:p>
      </dgm:t>
    </dgm:pt>
    <dgm:pt modelId="{E58852F7-6939-4342-8C5C-5878E62E93A6}" type="sibTrans" cxnId="{D90DD485-53E3-4DCD-BE64-EF1E9DE60F01}">
      <dgm:prSet/>
      <dgm:spPr/>
    </dgm:pt>
    <dgm:pt modelId="{258C2680-AFD5-432C-BCDD-EB508CB27E4D}">
      <dgm:prSet phldrT="[Tekst]"/>
      <dgm:spPr/>
      <dgm:t>
        <a:bodyPr/>
        <a:lstStyle/>
        <a:p>
          <a:r>
            <a:rPr lang="da-DK" dirty="0"/>
            <a:t>John</a:t>
          </a:r>
        </a:p>
      </dgm:t>
    </dgm:pt>
    <dgm:pt modelId="{5875AC9C-E182-4A88-9C32-53C7F3DFB00C}" type="parTrans" cxnId="{DEC08F23-41AD-4203-A907-FA07F87FB616}">
      <dgm:prSet/>
      <dgm:spPr/>
      <dgm:t>
        <a:bodyPr/>
        <a:lstStyle/>
        <a:p>
          <a:endParaRPr lang="da-DK"/>
        </a:p>
      </dgm:t>
    </dgm:pt>
    <dgm:pt modelId="{66C199D8-460F-4400-8A99-CF45BA624A5D}" type="sibTrans" cxnId="{DEC08F23-41AD-4203-A907-FA07F87FB616}">
      <dgm:prSet/>
      <dgm:spPr/>
      <dgm:t>
        <a:bodyPr/>
        <a:lstStyle/>
        <a:p>
          <a:endParaRPr lang="da-DK"/>
        </a:p>
      </dgm:t>
    </dgm:pt>
    <dgm:pt modelId="{7FBC42EB-BCCD-4133-BCCC-9DB7DE9AF86C}">
      <dgm:prSet/>
      <dgm:spPr/>
      <dgm:t>
        <a:bodyPr/>
        <a:lstStyle/>
        <a:p>
          <a:r>
            <a:rPr lang="da-DK" dirty="0"/>
            <a:t>Mellemledere</a:t>
          </a:r>
        </a:p>
      </dgm:t>
    </dgm:pt>
    <dgm:pt modelId="{385D317D-7A37-4C87-A942-4B01B145DB5E}" type="parTrans" cxnId="{B63E6C8D-F18C-4059-B33B-D31ACCF01DF1}">
      <dgm:prSet/>
      <dgm:spPr/>
      <dgm:t>
        <a:bodyPr/>
        <a:lstStyle/>
        <a:p>
          <a:endParaRPr lang="da-DK"/>
        </a:p>
      </dgm:t>
    </dgm:pt>
    <dgm:pt modelId="{2F3036DC-4838-4E50-BE44-4A1E96E64C31}" type="sibTrans" cxnId="{B63E6C8D-F18C-4059-B33B-D31ACCF01DF1}">
      <dgm:prSet/>
      <dgm:spPr/>
      <dgm:t>
        <a:bodyPr/>
        <a:lstStyle/>
        <a:p>
          <a:endParaRPr lang="da-DK"/>
        </a:p>
      </dgm:t>
    </dgm:pt>
    <dgm:pt modelId="{8DB2D9CD-7430-4F48-905F-DEF980A82E76}">
      <dgm:prSet/>
      <dgm:spPr/>
      <dgm:t>
        <a:bodyPr/>
        <a:lstStyle/>
        <a:p>
          <a:r>
            <a:rPr lang="da-DK" dirty="0"/>
            <a:t>Medarbejdere</a:t>
          </a:r>
        </a:p>
      </dgm:t>
    </dgm:pt>
    <dgm:pt modelId="{1C993C24-8F32-402D-B292-C26F14D9412D}" type="parTrans" cxnId="{341F9EC1-B3DE-46DA-B6EF-44A6A15FFDD9}">
      <dgm:prSet/>
      <dgm:spPr/>
      <dgm:t>
        <a:bodyPr/>
        <a:lstStyle/>
        <a:p>
          <a:endParaRPr lang="da-DK"/>
        </a:p>
      </dgm:t>
    </dgm:pt>
    <dgm:pt modelId="{5CDB760A-53F8-4AE7-8613-FD7EC15C959B}" type="sibTrans" cxnId="{341F9EC1-B3DE-46DA-B6EF-44A6A15FFDD9}">
      <dgm:prSet/>
      <dgm:spPr/>
      <dgm:t>
        <a:bodyPr/>
        <a:lstStyle/>
        <a:p>
          <a:endParaRPr lang="da-DK"/>
        </a:p>
      </dgm:t>
    </dgm:pt>
    <dgm:pt modelId="{EC8EB75B-7F2D-4C46-B9EE-7BAEB4E16F31}">
      <dgm:prSet/>
      <dgm:spPr/>
      <dgm:t>
        <a:bodyPr/>
        <a:lstStyle/>
        <a:p>
          <a:r>
            <a:rPr lang="da-DK" dirty="0"/>
            <a:t>Direktion</a:t>
          </a:r>
        </a:p>
      </dgm:t>
    </dgm:pt>
    <dgm:pt modelId="{E1D1C618-7300-43CF-BF0C-0DEE71E2955E}" type="sibTrans" cxnId="{3AE76AA9-4B1A-4327-A72D-FEC32D4067FF}">
      <dgm:prSet/>
      <dgm:spPr/>
      <dgm:t>
        <a:bodyPr/>
        <a:lstStyle/>
        <a:p>
          <a:endParaRPr lang="da-DK"/>
        </a:p>
      </dgm:t>
    </dgm:pt>
    <dgm:pt modelId="{010FD4D6-57D6-4232-B501-0DA048CFA609}" type="parTrans" cxnId="{3AE76AA9-4B1A-4327-A72D-FEC32D4067FF}">
      <dgm:prSet/>
      <dgm:spPr/>
      <dgm:t>
        <a:bodyPr/>
        <a:lstStyle/>
        <a:p>
          <a:endParaRPr lang="da-DK"/>
        </a:p>
      </dgm:t>
    </dgm:pt>
    <dgm:pt modelId="{E793D384-B9DD-4A82-97F8-876BAFD07EB2}" type="pres">
      <dgm:prSet presAssocID="{FC8565C5-E4EE-4813-95F4-EEF39539092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B074399-5BD2-43C0-AAED-49DD6D7DC5CB}" type="pres">
      <dgm:prSet presAssocID="{FC8565C5-E4EE-4813-95F4-EEF39539092D}" presName="hierFlow" presStyleCnt="0"/>
      <dgm:spPr/>
    </dgm:pt>
    <dgm:pt modelId="{B89BEC58-E314-4C43-B04A-041C56AD08B4}" type="pres">
      <dgm:prSet presAssocID="{FC8565C5-E4EE-4813-95F4-EEF39539092D}" presName="firstBuf" presStyleCnt="0"/>
      <dgm:spPr/>
    </dgm:pt>
    <dgm:pt modelId="{0F9CA2F5-431D-4E9E-88A0-84EFF91143E7}" type="pres">
      <dgm:prSet presAssocID="{FC8565C5-E4EE-4813-95F4-EEF39539092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A57C42E-B613-472C-8CC5-849AE696DB73}" type="pres">
      <dgm:prSet presAssocID="{258C2680-AFD5-432C-BCDD-EB508CB27E4D}" presName="Name14" presStyleCnt="0"/>
      <dgm:spPr/>
    </dgm:pt>
    <dgm:pt modelId="{5BDB96E0-7BD1-46D2-AD97-07827D2FABBC}" type="pres">
      <dgm:prSet presAssocID="{258C2680-AFD5-432C-BCDD-EB508CB27E4D}" presName="level1Shape" presStyleLbl="node0" presStyleIdx="0" presStyleCnt="1">
        <dgm:presLayoutVars>
          <dgm:chPref val="3"/>
        </dgm:presLayoutVars>
      </dgm:prSet>
      <dgm:spPr/>
    </dgm:pt>
    <dgm:pt modelId="{6C95F246-1316-4084-9C0E-9B8F6CC32E96}" type="pres">
      <dgm:prSet presAssocID="{258C2680-AFD5-432C-BCDD-EB508CB27E4D}" presName="hierChild2" presStyleCnt="0"/>
      <dgm:spPr/>
    </dgm:pt>
    <dgm:pt modelId="{5F892177-7916-4908-9094-59075703F473}" type="pres">
      <dgm:prSet presAssocID="{59E493B2-725F-488D-9670-5CC38A42074D}" presName="Name19" presStyleLbl="parChTrans1D2" presStyleIdx="0" presStyleCnt="4"/>
      <dgm:spPr/>
    </dgm:pt>
    <dgm:pt modelId="{2C4CC940-5D80-43D8-99B5-3A032B87DAC2}" type="pres">
      <dgm:prSet presAssocID="{BEDF84B7-A648-47D2-8EB5-1173F1D3E78E}" presName="Name21" presStyleCnt="0"/>
      <dgm:spPr/>
    </dgm:pt>
    <dgm:pt modelId="{3DE6439D-4A84-45CC-84B2-F845341EA2B3}" type="pres">
      <dgm:prSet presAssocID="{BEDF84B7-A648-47D2-8EB5-1173F1D3E78E}" presName="level2Shape" presStyleLbl="node2" presStyleIdx="0" presStyleCnt="4"/>
      <dgm:spPr/>
    </dgm:pt>
    <dgm:pt modelId="{DA9D0098-9076-4294-9B9E-8B921CE4D759}" type="pres">
      <dgm:prSet presAssocID="{BEDF84B7-A648-47D2-8EB5-1173F1D3E78E}" presName="hierChild3" presStyleCnt="0"/>
      <dgm:spPr/>
    </dgm:pt>
    <dgm:pt modelId="{82EE261D-6FA1-4270-BEB5-E737B8C25981}" type="pres">
      <dgm:prSet presAssocID="{E9C15BC7-DC21-4B0F-ADF6-5575116835B1}" presName="Name19" presStyleLbl="parChTrans1D3" presStyleIdx="0" presStyleCnt="8"/>
      <dgm:spPr/>
    </dgm:pt>
    <dgm:pt modelId="{C25E287C-DB2A-4BC8-953A-95D3F95417A9}" type="pres">
      <dgm:prSet presAssocID="{C3720B0F-FC2E-4375-BAE5-8A1BBCAD7335}" presName="Name21" presStyleCnt="0"/>
      <dgm:spPr/>
    </dgm:pt>
    <dgm:pt modelId="{0FBE05DE-2FD6-4B5C-A608-7A6B949DD0FB}" type="pres">
      <dgm:prSet presAssocID="{C3720B0F-FC2E-4375-BAE5-8A1BBCAD7335}" presName="level2Shape" presStyleLbl="node3" presStyleIdx="0" presStyleCnt="8"/>
      <dgm:spPr/>
    </dgm:pt>
    <dgm:pt modelId="{89F2C79C-DE3B-49FD-9DE1-053540D3E783}" type="pres">
      <dgm:prSet presAssocID="{C3720B0F-FC2E-4375-BAE5-8A1BBCAD7335}" presName="hierChild3" presStyleCnt="0"/>
      <dgm:spPr/>
    </dgm:pt>
    <dgm:pt modelId="{A8CA815C-AE3F-4B07-B9E7-D943EB4018C5}" type="pres">
      <dgm:prSet presAssocID="{21F6BFB1-860C-42A0-ABF8-E9D0E0A108B8}" presName="Name19" presStyleLbl="parChTrans1D3" presStyleIdx="1" presStyleCnt="8"/>
      <dgm:spPr/>
    </dgm:pt>
    <dgm:pt modelId="{56CC2F43-F8DC-490B-A653-6E3899778CE5}" type="pres">
      <dgm:prSet presAssocID="{159A1F7F-8CE0-4214-8854-F00DC52BCFFB}" presName="Name21" presStyleCnt="0"/>
      <dgm:spPr/>
    </dgm:pt>
    <dgm:pt modelId="{5D661335-3258-4850-A992-D9C21D01793F}" type="pres">
      <dgm:prSet presAssocID="{159A1F7F-8CE0-4214-8854-F00DC52BCFFB}" presName="level2Shape" presStyleLbl="node3" presStyleIdx="1" presStyleCnt="8"/>
      <dgm:spPr/>
    </dgm:pt>
    <dgm:pt modelId="{4EA94DA4-3CAB-4E92-A592-AF4E1108873F}" type="pres">
      <dgm:prSet presAssocID="{159A1F7F-8CE0-4214-8854-F00DC52BCFFB}" presName="hierChild3" presStyleCnt="0"/>
      <dgm:spPr/>
    </dgm:pt>
    <dgm:pt modelId="{607813DC-61E8-41C4-8C65-458891FE2EB2}" type="pres">
      <dgm:prSet presAssocID="{EBB49850-B04B-41CD-B0FB-6B787A365E64}" presName="Name19" presStyleLbl="parChTrans1D2" presStyleIdx="1" presStyleCnt="4"/>
      <dgm:spPr/>
    </dgm:pt>
    <dgm:pt modelId="{ACACC35A-F635-40CF-AA50-35F30867C8CC}" type="pres">
      <dgm:prSet presAssocID="{E18211F2-4166-485D-A438-C036CBCCFCEC}" presName="Name21" presStyleCnt="0"/>
      <dgm:spPr/>
    </dgm:pt>
    <dgm:pt modelId="{0E42D334-AF17-496B-A3EA-4833E34ADCBA}" type="pres">
      <dgm:prSet presAssocID="{E18211F2-4166-485D-A438-C036CBCCFCEC}" presName="level2Shape" presStyleLbl="node2" presStyleIdx="1" presStyleCnt="4"/>
      <dgm:spPr/>
    </dgm:pt>
    <dgm:pt modelId="{BB8A1A2C-C69A-498B-8A5B-DA0C93431622}" type="pres">
      <dgm:prSet presAssocID="{E18211F2-4166-485D-A438-C036CBCCFCEC}" presName="hierChild3" presStyleCnt="0"/>
      <dgm:spPr/>
    </dgm:pt>
    <dgm:pt modelId="{D47820D8-F603-4113-B13E-46DE1F8AB095}" type="pres">
      <dgm:prSet presAssocID="{FAE7D482-4FEE-4169-99DA-DA52F6939201}" presName="Name19" presStyleLbl="parChTrans1D3" presStyleIdx="2" presStyleCnt="8"/>
      <dgm:spPr/>
    </dgm:pt>
    <dgm:pt modelId="{9FD605AC-4B43-4610-9A0F-111207815A1E}" type="pres">
      <dgm:prSet presAssocID="{D60B666F-DB02-4CCA-99BD-F363E0AB8782}" presName="Name21" presStyleCnt="0"/>
      <dgm:spPr/>
    </dgm:pt>
    <dgm:pt modelId="{F3F24093-D746-4430-9D7F-032B17154DCD}" type="pres">
      <dgm:prSet presAssocID="{D60B666F-DB02-4CCA-99BD-F363E0AB8782}" presName="level2Shape" presStyleLbl="node3" presStyleIdx="2" presStyleCnt="8"/>
      <dgm:spPr/>
    </dgm:pt>
    <dgm:pt modelId="{2596549C-8E17-4F35-BBCD-9E7EF5EF741C}" type="pres">
      <dgm:prSet presAssocID="{D60B666F-DB02-4CCA-99BD-F363E0AB8782}" presName="hierChild3" presStyleCnt="0"/>
      <dgm:spPr/>
    </dgm:pt>
    <dgm:pt modelId="{270FC9FB-46E2-4ED4-9758-AB85FE8EFA98}" type="pres">
      <dgm:prSet presAssocID="{271B5452-5A9D-4990-BCA0-D5ABBF18A410}" presName="Name19" presStyleLbl="parChTrans1D3" presStyleIdx="3" presStyleCnt="8"/>
      <dgm:spPr/>
    </dgm:pt>
    <dgm:pt modelId="{CDFDD976-1384-4613-8C4C-C65FFA4FF683}" type="pres">
      <dgm:prSet presAssocID="{882C8BA3-3D5F-4E5B-9233-1C187AB71DD0}" presName="Name21" presStyleCnt="0"/>
      <dgm:spPr/>
    </dgm:pt>
    <dgm:pt modelId="{157E1637-1468-4C7E-838C-3A265760F405}" type="pres">
      <dgm:prSet presAssocID="{882C8BA3-3D5F-4E5B-9233-1C187AB71DD0}" presName="level2Shape" presStyleLbl="node3" presStyleIdx="3" presStyleCnt="8"/>
      <dgm:spPr/>
    </dgm:pt>
    <dgm:pt modelId="{F3DFD283-F3CF-442B-845B-8752644CF90A}" type="pres">
      <dgm:prSet presAssocID="{882C8BA3-3D5F-4E5B-9233-1C187AB71DD0}" presName="hierChild3" presStyleCnt="0"/>
      <dgm:spPr/>
    </dgm:pt>
    <dgm:pt modelId="{12FD5513-44AF-4E08-BB61-7F0FCFB5AC08}" type="pres">
      <dgm:prSet presAssocID="{C8156E30-652A-4FCA-B18C-DA2C08320AA4}" presName="Name19" presStyleLbl="parChTrans1D2" presStyleIdx="2" presStyleCnt="4"/>
      <dgm:spPr/>
    </dgm:pt>
    <dgm:pt modelId="{D5DAD05D-A694-4257-B15C-BB9B58786D29}" type="pres">
      <dgm:prSet presAssocID="{31DA9A42-973D-4019-B8BD-2F9243961E9E}" presName="Name21" presStyleCnt="0"/>
      <dgm:spPr/>
    </dgm:pt>
    <dgm:pt modelId="{236CABF6-7DCF-4477-9F45-4897B2DAFA25}" type="pres">
      <dgm:prSet presAssocID="{31DA9A42-973D-4019-B8BD-2F9243961E9E}" presName="level2Shape" presStyleLbl="node2" presStyleIdx="2" presStyleCnt="4"/>
      <dgm:spPr/>
    </dgm:pt>
    <dgm:pt modelId="{6F1D24AF-7991-4E8A-89BC-AC8D17908048}" type="pres">
      <dgm:prSet presAssocID="{31DA9A42-973D-4019-B8BD-2F9243961E9E}" presName="hierChild3" presStyleCnt="0"/>
      <dgm:spPr/>
    </dgm:pt>
    <dgm:pt modelId="{4943CDE6-A4D8-4002-A259-320DC5BA2C41}" type="pres">
      <dgm:prSet presAssocID="{E5D1D3C0-6F1C-4C6B-A451-EEE125C655AE}" presName="Name19" presStyleLbl="parChTrans1D3" presStyleIdx="4" presStyleCnt="8"/>
      <dgm:spPr/>
    </dgm:pt>
    <dgm:pt modelId="{CB186397-0078-44DA-B562-315D64C1B355}" type="pres">
      <dgm:prSet presAssocID="{E4744F59-F959-4433-A3A1-70EDB4E80785}" presName="Name21" presStyleCnt="0"/>
      <dgm:spPr/>
    </dgm:pt>
    <dgm:pt modelId="{3C4C959A-3FE9-4F23-AC98-11CE438D9FCB}" type="pres">
      <dgm:prSet presAssocID="{E4744F59-F959-4433-A3A1-70EDB4E80785}" presName="level2Shape" presStyleLbl="node3" presStyleIdx="4" presStyleCnt="8"/>
      <dgm:spPr/>
    </dgm:pt>
    <dgm:pt modelId="{C8571194-5737-4CAC-915A-4941BB1B87A6}" type="pres">
      <dgm:prSet presAssocID="{E4744F59-F959-4433-A3A1-70EDB4E80785}" presName="hierChild3" presStyleCnt="0"/>
      <dgm:spPr/>
    </dgm:pt>
    <dgm:pt modelId="{148923EC-B9B1-4532-8BF7-390E092D0B3D}" type="pres">
      <dgm:prSet presAssocID="{AAF40ACE-50F3-4B65-B57A-8FCDF64E5B27}" presName="Name19" presStyleLbl="parChTrans1D3" presStyleIdx="5" presStyleCnt="8"/>
      <dgm:spPr/>
    </dgm:pt>
    <dgm:pt modelId="{1FB5962B-4985-4C68-9B80-B0EAE32EAE9B}" type="pres">
      <dgm:prSet presAssocID="{5B286516-F764-4B77-A207-658CD73BDCDE}" presName="Name21" presStyleCnt="0"/>
      <dgm:spPr/>
    </dgm:pt>
    <dgm:pt modelId="{77B8B715-4E4E-4558-AA9C-04BD94ED13E8}" type="pres">
      <dgm:prSet presAssocID="{5B286516-F764-4B77-A207-658CD73BDCDE}" presName="level2Shape" presStyleLbl="node3" presStyleIdx="5" presStyleCnt="8"/>
      <dgm:spPr/>
    </dgm:pt>
    <dgm:pt modelId="{F3F8746A-9150-4617-B394-B5A22E75F86C}" type="pres">
      <dgm:prSet presAssocID="{5B286516-F764-4B77-A207-658CD73BDCDE}" presName="hierChild3" presStyleCnt="0"/>
      <dgm:spPr/>
    </dgm:pt>
    <dgm:pt modelId="{867B3174-AC44-40BC-87E3-A1EC42992105}" type="pres">
      <dgm:prSet presAssocID="{C6E8ECE2-93B7-417B-9773-FA22141B3EAB}" presName="Name19" presStyleLbl="parChTrans1D2" presStyleIdx="3" presStyleCnt="4"/>
      <dgm:spPr/>
    </dgm:pt>
    <dgm:pt modelId="{10F42C3A-5786-4492-B76D-47FAF00E2D3C}" type="pres">
      <dgm:prSet presAssocID="{98137560-C3C6-49AC-96E9-7180C1510F23}" presName="Name21" presStyleCnt="0"/>
      <dgm:spPr/>
    </dgm:pt>
    <dgm:pt modelId="{D3F12F1D-5D26-4B85-A752-83243CED8D01}" type="pres">
      <dgm:prSet presAssocID="{98137560-C3C6-49AC-96E9-7180C1510F23}" presName="level2Shape" presStyleLbl="node2" presStyleIdx="3" presStyleCnt="4"/>
      <dgm:spPr/>
    </dgm:pt>
    <dgm:pt modelId="{BB91A75F-89E4-4EA0-9027-C67CE4240BBE}" type="pres">
      <dgm:prSet presAssocID="{98137560-C3C6-49AC-96E9-7180C1510F23}" presName="hierChild3" presStyleCnt="0"/>
      <dgm:spPr/>
    </dgm:pt>
    <dgm:pt modelId="{2A2EF1DC-0FA6-4C48-9ECD-6E2A2B54EBD8}" type="pres">
      <dgm:prSet presAssocID="{4DEEE49E-7AC8-4617-AB56-554E08953025}" presName="Name19" presStyleLbl="parChTrans1D3" presStyleIdx="6" presStyleCnt="8"/>
      <dgm:spPr/>
    </dgm:pt>
    <dgm:pt modelId="{6347DA04-5DDD-44C6-A0DC-187D1E722105}" type="pres">
      <dgm:prSet presAssocID="{46ABA07E-684C-41AA-B4D7-ADDA76D5107D}" presName="Name21" presStyleCnt="0"/>
      <dgm:spPr/>
    </dgm:pt>
    <dgm:pt modelId="{CA2E04DA-7423-4056-AEB3-71D7D85B23F6}" type="pres">
      <dgm:prSet presAssocID="{46ABA07E-684C-41AA-B4D7-ADDA76D5107D}" presName="level2Shape" presStyleLbl="node3" presStyleIdx="6" presStyleCnt="8"/>
      <dgm:spPr/>
    </dgm:pt>
    <dgm:pt modelId="{50EB94AB-B815-4336-9764-D20304490F76}" type="pres">
      <dgm:prSet presAssocID="{46ABA07E-684C-41AA-B4D7-ADDA76D5107D}" presName="hierChild3" presStyleCnt="0"/>
      <dgm:spPr/>
    </dgm:pt>
    <dgm:pt modelId="{213BB578-B4C7-4B20-A02C-58498B805906}" type="pres">
      <dgm:prSet presAssocID="{C335D02E-BE4D-4F81-B953-5A248BAEF2F5}" presName="Name19" presStyleLbl="parChTrans1D3" presStyleIdx="7" presStyleCnt="8"/>
      <dgm:spPr/>
    </dgm:pt>
    <dgm:pt modelId="{E26A11F6-4CC7-474B-97FF-5453F70C928A}" type="pres">
      <dgm:prSet presAssocID="{744F8BCA-9DCD-4CC7-B1D5-678B937871AA}" presName="Name21" presStyleCnt="0"/>
      <dgm:spPr/>
    </dgm:pt>
    <dgm:pt modelId="{9D11270B-3C57-4052-82CF-E00104240274}" type="pres">
      <dgm:prSet presAssocID="{744F8BCA-9DCD-4CC7-B1D5-678B937871AA}" presName="level2Shape" presStyleLbl="node3" presStyleIdx="7" presStyleCnt="8"/>
      <dgm:spPr/>
    </dgm:pt>
    <dgm:pt modelId="{1D1D45B8-2CCD-49F4-9BFD-0CAAA06FAEB3}" type="pres">
      <dgm:prSet presAssocID="{744F8BCA-9DCD-4CC7-B1D5-678B937871AA}" presName="hierChild3" presStyleCnt="0"/>
      <dgm:spPr/>
    </dgm:pt>
    <dgm:pt modelId="{5570D89B-3E63-49C1-BDF6-B4C6F11A5341}" type="pres">
      <dgm:prSet presAssocID="{FC8565C5-E4EE-4813-95F4-EEF39539092D}" presName="bgShapesFlow" presStyleCnt="0"/>
      <dgm:spPr/>
    </dgm:pt>
    <dgm:pt modelId="{F26EC89F-21BA-4927-90DB-B772B6FF5B62}" type="pres">
      <dgm:prSet presAssocID="{EC8EB75B-7F2D-4C46-B9EE-7BAEB4E16F31}" presName="rectComp" presStyleCnt="0"/>
      <dgm:spPr/>
    </dgm:pt>
    <dgm:pt modelId="{E83FA61E-DD6F-4EB7-91C4-0CD30E450551}" type="pres">
      <dgm:prSet presAssocID="{EC8EB75B-7F2D-4C46-B9EE-7BAEB4E16F31}" presName="bgRect" presStyleLbl="bgShp" presStyleIdx="0" presStyleCnt="3"/>
      <dgm:spPr/>
    </dgm:pt>
    <dgm:pt modelId="{937EE598-57FB-4A8E-A014-E429F91D8B63}" type="pres">
      <dgm:prSet presAssocID="{EC8EB75B-7F2D-4C46-B9EE-7BAEB4E16F31}" presName="bgRectTx" presStyleLbl="bgShp" presStyleIdx="0" presStyleCnt="3">
        <dgm:presLayoutVars>
          <dgm:bulletEnabled val="1"/>
        </dgm:presLayoutVars>
      </dgm:prSet>
      <dgm:spPr/>
    </dgm:pt>
    <dgm:pt modelId="{628D4C2A-7C9F-4060-8859-D88FF183DE2D}" type="pres">
      <dgm:prSet presAssocID="{EC8EB75B-7F2D-4C46-B9EE-7BAEB4E16F31}" presName="spComp" presStyleCnt="0"/>
      <dgm:spPr/>
    </dgm:pt>
    <dgm:pt modelId="{A45AD9FC-672C-425E-92EF-B73F5E47C557}" type="pres">
      <dgm:prSet presAssocID="{EC8EB75B-7F2D-4C46-B9EE-7BAEB4E16F31}" presName="vSp" presStyleCnt="0"/>
      <dgm:spPr/>
    </dgm:pt>
    <dgm:pt modelId="{2D37432C-A490-4502-952F-E8473262772E}" type="pres">
      <dgm:prSet presAssocID="{7FBC42EB-BCCD-4133-BCCC-9DB7DE9AF86C}" presName="rectComp" presStyleCnt="0"/>
      <dgm:spPr/>
    </dgm:pt>
    <dgm:pt modelId="{8450A89C-C974-46F7-8BA3-0320F947D2D8}" type="pres">
      <dgm:prSet presAssocID="{7FBC42EB-BCCD-4133-BCCC-9DB7DE9AF86C}" presName="bgRect" presStyleLbl="bgShp" presStyleIdx="1" presStyleCnt="3"/>
      <dgm:spPr/>
    </dgm:pt>
    <dgm:pt modelId="{559EB31E-C289-4B8B-B1BF-0F03ED9C3A7E}" type="pres">
      <dgm:prSet presAssocID="{7FBC42EB-BCCD-4133-BCCC-9DB7DE9AF86C}" presName="bgRectTx" presStyleLbl="bgShp" presStyleIdx="1" presStyleCnt="3">
        <dgm:presLayoutVars>
          <dgm:bulletEnabled val="1"/>
        </dgm:presLayoutVars>
      </dgm:prSet>
      <dgm:spPr/>
    </dgm:pt>
    <dgm:pt modelId="{0ABC3F96-A51B-4FB6-8C0D-B3050BF12EA1}" type="pres">
      <dgm:prSet presAssocID="{7FBC42EB-BCCD-4133-BCCC-9DB7DE9AF86C}" presName="spComp" presStyleCnt="0"/>
      <dgm:spPr/>
    </dgm:pt>
    <dgm:pt modelId="{7CD120BC-39B6-41F1-9356-E52EA51B7B07}" type="pres">
      <dgm:prSet presAssocID="{7FBC42EB-BCCD-4133-BCCC-9DB7DE9AF86C}" presName="vSp" presStyleCnt="0"/>
      <dgm:spPr/>
    </dgm:pt>
    <dgm:pt modelId="{5C17FF73-1563-4076-A3E8-44E1ADE385A3}" type="pres">
      <dgm:prSet presAssocID="{8DB2D9CD-7430-4F48-905F-DEF980A82E76}" presName="rectComp" presStyleCnt="0"/>
      <dgm:spPr/>
    </dgm:pt>
    <dgm:pt modelId="{8472D1F4-ECC4-4721-8FCB-A57DE995A9D8}" type="pres">
      <dgm:prSet presAssocID="{8DB2D9CD-7430-4F48-905F-DEF980A82E76}" presName="bgRect" presStyleLbl="bgShp" presStyleIdx="2" presStyleCnt="3"/>
      <dgm:spPr/>
    </dgm:pt>
    <dgm:pt modelId="{025497AD-97D6-4372-A290-DFCFDCDE5F64}" type="pres">
      <dgm:prSet presAssocID="{8DB2D9CD-7430-4F48-905F-DEF980A82E76}" presName="bgRectTx" presStyleLbl="bgShp" presStyleIdx="2" presStyleCnt="3">
        <dgm:presLayoutVars>
          <dgm:bulletEnabled val="1"/>
        </dgm:presLayoutVars>
      </dgm:prSet>
      <dgm:spPr/>
    </dgm:pt>
  </dgm:ptLst>
  <dgm:cxnLst>
    <dgm:cxn modelId="{5931C900-0155-4CAB-B98B-20C4C81BE54F}" type="presOf" srcId="{BEDF84B7-A648-47D2-8EB5-1173F1D3E78E}" destId="{3DE6439D-4A84-45CC-84B2-F845341EA2B3}" srcOrd="0" destOrd="0" presId="urn:microsoft.com/office/officeart/2005/8/layout/hierarchy6"/>
    <dgm:cxn modelId="{01948001-27F8-4B5E-ABF3-5F054F1511C4}" srcId="{98137560-C3C6-49AC-96E9-7180C1510F23}" destId="{46ABA07E-684C-41AA-B4D7-ADDA76D5107D}" srcOrd="0" destOrd="0" parTransId="{4DEEE49E-7AC8-4617-AB56-554E08953025}" sibTransId="{EDEA008E-3370-4DAC-AE35-DCE1C7CBED6C}"/>
    <dgm:cxn modelId="{03E3CF01-EABD-4420-B3C7-E02FBC4F769E}" type="presOf" srcId="{AAF40ACE-50F3-4B65-B57A-8FCDF64E5B27}" destId="{148923EC-B9B1-4532-8BF7-390E092D0B3D}" srcOrd="0" destOrd="0" presId="urn:microsoft.com/office/officeart/2005/8/layout/hierarchy6"/>
    <dgm:cxn modelId="{5EA9EE03-80B5-471B-9B10-37CFCB9E8FEA}" type="presOf" srcId="{E5D1D3C0-6F1C-4C6B-A451-EEE125C655AE}" destId="{4943CDE6-A4D8-4002-A259-320DC5BA2C41}" srcOrd="0" destOrd="0" presId="urn:microsoft.com/office/officeart/2005/8/layout/hierarchy6"/>
    <dgm:cxn modelId="{8A8EE20B-F935-4C66-8A30-15208EA776F0}" type="presOf" srcId="{98137560-C3C6-49AC-96E9-7180C1510F23}" destId="{D3F12F1D-5D26-4B85-A752-83243CED8D01}" srcOrd="0" destOrd="0" presId="urn:microsoft.com/office/officeart/2005/8/layout/hierarchy6"/>
    <dgm:cxn modelId="{41040D12-8A3F-4BA8-9D19-F540223B5E56}" type="presOf" srcId="{E9C15BC7-DC21-4B0F-ADF6-5575116835B1}" destId="{82EE261D-6FA1-4270-BEB5-E737B8C25981}" srcOrd="0" destOrd="0" presId="urn:microsoft.com/office/officeart/2005/8/layout/hierarchy6"/>
    <dgm:cxn modelId="{829A5613-A8D8-406B-9B69-B8A1909A9120}" type="presOf" srcId="{7FBC42EB-BCCD-4133-BCCC-9DB7DE9AF86C}" destId="{8450A89C-C974-46F7-8BA3-0320F947D2D8}" srcOrd="0" destOrd="0" presId="urn:microsoft.com/office/officeart/2005/8/layout/hierarchy6"/>
    <dgm:cxn modelId="{72C1CC15-C0F4-4A63-B65F-D15F49BF53BF}" type="presOf" srcId="{744F8BCA-9DCD-4CC7-B1D5-678B937871AA}" destId="{9D11270B-3C57-4052-82CF-E00104240274}" srcOrd="0" destOrd="0" presId="urn:microsoft.com/office/officeart/2005/8/layout/hierarchy6"/>
    <dgm:cxn modelId="{68BAEB15-C7DB-4927-AA11-5F8FBE196E28}" srcId="{258C2680-AFD5-432C-BCDD-EB508CB27E4D}" destId="{BEDF84B7-A648-47D2-8EB5-1173F1D3E78E}" srcOrd="0" destOrd="0" parTransId="{59E493B2-725F-488D-9670-5CC38A42074D}" sibTransId="{AF6E2B69-C2DA-4FCC-AA45-DBD4FCF70184}"/>
    <dgm:cxn modelId="{1B69B118-3588-4C2B-B94A-65E90943B07D}" srcId="{E18211F2-4166-485D-A438-C036CBCCFCEC}" destId="{D60B666F-DB02-4CCA-99BD-F363E0AB8782}" srcOrd="0" destOrd="0" parTransId="{FAE7D482-4FEE-4169-99DA-DA52F6939201}" sibTransId="{82B1E284-8607-4EC5-B0CC-19D42F1C9B76}"/>
    <dgm:cxn modelId="{7503AA20-59CF-4F12-8776-318AB87E4403}" srcId="{258C2680-AFD5-432C-BCDD-EB508CB27E4D}" destId="{98137560-C3C6-49AC-96E9-7180C1510F23}" srcOrd="3" destOrd="0" parTransId="{C6E8ECE2-93B7-417B-9773-FA22141B3EAB}" sibTransId="{4094E4F0-36A7-4CF5-AD9A-95CD5BD070F9}"/>
    <dgm:cxn modelId="{DEC08F23-41AD-4203-A907-FA07F87FB616}" srcId="{FC8565C5-E4EE-4813-95F4-EEF39539092D}" destId="{258C2680-AFD5-432C-BCDD-EB508CB27E4D}" srcOrd="0" destOrd="0" parTransId="{5875AC9C-E182-4A88-9C32-53C7F3DFB00C}" sibTransId="{66C199D8-460F-4400-8A99-CF45BA624A5D}"/>
    <dgm:cxn modelId="{64E94D2E-07EA-4CDD-9042-B74BE9A6B819}" srcId="{E18211F2-4166-485D-A438-C036CBCCFCEC}" destId="{882C8BA3-3D5F-4E5B-9233-1C187AB71DD0}" srcOrd="1" destOrd="0" parTransId="{271B5452-5A9D-4990-BCA0-D5ABBF18A410}" sibTransId="{67E81EF4-EE3C-4AFD-A132-D5476A050C30}"/>
    <dgm:cxn modelId="{1C7BCE36-AA2B-4D20-AA1B-42A45D78E174}" type="presOf" srcId="{8DB2D9CD-7430-4F48-905F-DEF980A82E76}" destId="{8472D1F4-ECC4-4721-8FCB-A57DE995A9D8}" srcOrd="0" destOrd="0" presId="urn:microsoft.com/office/officeart/2005/8/layout/hierarchy6"/>
    <dgm:cxn modelId="{2AC7063D-8502-46AE-8B4B-DFACA3E40BD3}" type="presOf" srcId="{46ABA07E-684C-41AA-B4D7-ADDA76D5107D}" destId="{CA2E04DA-7423-4056-AEB3-71D7D85B23F6}" srcOrd="0" destOrd="0" presId="urn:microsoft.com/office/officeart/2005/8/layout/hierarchy6"/>
    <dgm:cxn modelId="{B12AEE3F-3A51-47CF-BA89-C2DD3485C34D}" type="presOf" srcId="{31DA9A42-973D-4019-B8BD-2F9243961E9E}" destId="{236CABF6-7DCF-4477-9F45-4897B2DAFA25}" srcOrd="0" destOrd="0" presId="urn:microsoft.com/office/officeart/2005/8/layout/hierarchy6"/>
    <dgm:cxn modelId="{E9D8E962-56A3-4AF0-B6C7-E353A0BA4297}" srcId="{BEDF84B7-A648-47D2-8EB5-1173F1D3E78E}" destId="{C3720B0F-FC2E-4375-BAE5-8A1BBCAD7335}" srcOrd="0" destOrd="0" parTransId="{E9C15BC7-DC21-4B0F-ADF6-5575116835B1}" sibTransId="{C8D3A0EB-51BF-405A-BA39-205414FA0938}"/>
    <dgm:cxn modelId="{5A8FAA4A-8737-4AB4-80E5-2C2B37651892}" type="presOf" srcId="{258C2680-AFD5-432C-BCDD-EB508CB27E4D}" destId="{5BDB96E0-7BD1-46D2-AD97-07827D2FABBC}" srcOrd="0" destOrd="0" presId="urn:microsoft.com/office/officeart/2005/8/layout/hierarchy6"/>
    <dgm:cxn modelId="{84B5114C-3F94-45B2-AD57-EE91497F2D31}" type="presOf" srcId="{59E493B2-725F-488D-9670-5CC38A42074D}" destId="{5F892177-7916-4908-9094-59075703F473}" srcOrd="0" destOrd="0" presId="urn:microsoft.com/office/officeart/2005/8/layout/hierarchy6"/>
    <dgm:cxn modelId="{0D09196C-475A-4B52-A07F-2A520F5CF29F}" type="presOf" srcId="{EBB49850-B04B-41CD-B0FB-6B787A365E64}" destId="{607813DC-61E8-41C4-8C65-458891FE2EB2}" srcOrd="0" destOrd="0" presId="urn:microsoft.com/office/officeart/2005/8/layout/hierarchy6"/>
    <dgm:cxn modelId="{A1AAB075-A751-4274-BFEF-E8FC5AB7840F}" type="presOf" srcId="{159A1F7F-8CE0-4214-8854-F00DC52BCFFB}" destId="{5D661335-3258-4850-A992-D9C21D01793F}" srcOrd="0" destOrd="0" presId="urn:microsoft.com/office/officeart/2005/8/layout/hierarchy6"/>
    <dgm:cxn modelId="{5BC10A57-C536-4454-AD1E-130F3464D555}" type="presOf" srcId="{FAE7D482-4FEE-4169-99DA-DA52F6939201}" destId="{D47820D8-F603-4113-B13E-46DE1F8AB095}" srcOrd="0" destOrd="0" presId="urn:microsoft.com/office/officeart/2005/8/layout/hierarchy6"/>
    <dgm:cxn modelId="{8397CB82-933D-40E8-8189-F5E2DC38BB78}" srcId="{98137560-C3C6-49AC-96E9-7180C1510F23}" destId="{744F8BCA-9DCD-4CC7-B1D5-678B937871AA}" srcOrd="1" destOrd="0" parTransId="{C335D02E-BE4D-4F81-B953-5A248BAEF2F5}" sibTransId="{ED772E26-24F2-4633-A344-28E8B3E71446}"/>
    <dgm:cxn modelId="{D90DD485-53E3-4DCD-BE64-EF1E9DE60F01}" srcId="{31DA9A42-973D-4019-B8BD-2F9243961E9E}" destId="{5B286516-F764-4B77-A207-658CD73BDCDE}" srcOrd="1" destOrd="0" parTransId="{AAF40ACE-50F3-4B65-B57A-8FCDF64E5B27}" sibTransId="{E58852F7-6939-4342-8C5C-5878E62E93A6}"/>
    <dgm:cxn modelId="{B63E6C8D-F18C-4059-B33B-D31ACCF01DF1}" srcId="{FC8565C5-E4EE-4813-95F4-EEF39539092D}" destId="{7FBC42EB-BCCD-4133-BCCC-9DB7DE9AF86C}" srcOrd="2" destOrd="0" parTransId="{385D317D-7A37-4C87-A942-4B01B145DB5E}" sibTransId="{2F3036DC-4838-4E50-BE44-4A1E96E64C31}"/>
    <dgm:cxn modelId="{F3A8D68F-613F-42F5-8ECA-AF7EC8DB2CDE}" type="presOf" srcId="{C6E8ECE2-93B7-417B-9773-FA22141B3EAB}" destId="{867B3174-AC44-40BC-87E3-A1EC42992105}" srcOrd="0" destOrd="0" presId="urn:microsoft.com/office/officeart/2005/8/layout/hierarchy6"/>
    <dgm:cxn modelId="{86417291-24C3-4DEE-B631-50DA48B8445E}" type="presOf" srcId="{EC8EB75B-7F2D-4C46-B9EE-7BAEB4E16F31}" destId="{E83FA61E-DD6F-4EB7-91C4-0CD30E450551}" srcOrd="0" destOrd="0" presId="urn:microsoft.com/office/officeart/2005/8/layout/hierarchy6"/>
    <dgm:cxn modelId="{093CBE99-4F84-43D0-BC1C-20E1B7178748}" type="presOf" srcId="{FC8565C5-E4EE-4813-95F4-EEF39539092D}" destId="{E793D384-B9DD-4A82-97F8-876BAFD07EB2}" srcOrd="0" destOrd="0" presId="urn:microsoft.com/office/officeart/2005/8/layout/hierarchy6"/>
    <dgm:cxn modelId="{DD96D8A6-49FC-4DCC-98F3-204662E3A078}" type="presOf" srcId="{D60B666F-DB02-4CCA-99BD-F363E0AB8782}" destId="{F3F24093-D746-4430-9D7F-032B17154DCD}" srcOrd="0" destOrd="0" presId="urn:microsoft.com/office/officeart/2005/8/layout/hierarchy6"/>
    <dgm:cxn modelId="{A3E7CDA7-1651-4C25-B09C-3AE207D0ABB0}" srcId="{258C2680-AFD5-432C-BCDD-EB508CB27E4D}" destId="{31DA9A42-973D-4019-B8BD-2F9243961E9E}" srcOrd="2" destOrd="0" parTransId="{C8156E30-652A-4FCA-B18C-DA2C08320AA4}" sibTransId="{C28004B1-E2A8-4D66-934E-D5B61DA7195B}"/>
    <dgm:cxn modelId="{3AE76AA9-4B1A-4327-A72D-FEC32D4067FF}" srcId="{FC8565C5-E4EE-4813-95F4-EEF39539092D}" destId="{EC8EB75B-7F2D-4C46-B9EE-7BAEB4E16F31}" srcOrd="1" destOrd="0" parTransId="{010FD4D6-57D6-4232-B501-0DA048CFA609}" sibTransId="{E1D1C618-7300-43CF-BF0C-0DEE71E2955E}"/>
    <dgm:cxn modelId="{A09859AC-42E7-4DD1-836F-A8247D9213B2}" type="presOf" srcId="{271B5452-5A9D-4990-BCA0-D5ABBF18A410}" destId="{270FC9FB-46E2-4ED4-9758-AB85FE8EFA98}" srcOrd="0" destOrd="0" presId="urn:microsoft.com/office/officeart/2005/8/layout/hierarchy6"/>
    <dgm:cxn modelId="{977F90B6-4A3A-4C15-AE1A-455C966810D2}" type="presOf" srcId="{EC8EB75B-7F2D-4C46-B9EE-7BAEB4E16F31}" destId="{937EE598-57FB-4A8E-A014-E429F91D8B63}" srcOrd="1" destOrd="0" presId="urn:microsoft.com/office/officeart/2005/8/layout/hierarchy6"/>
    <dgm:cxn modelId="{218F62BC-98F3-4575-9786-BA697F12732B}" srcId="{BEDF84B7-A648-47D2-8EB5-1173F1D3E78E}" destId="{159A1F7F-8CE0-4214-8854-F00DC52BCFFB}" srcOrd="1" destOrd="0" parTransId="{21F6BFB1-860C-42A0-ABF8-E9D0E0A108B8}" sibTransId="{01203F59-F541-4C8C-AF5D-3BF38C5C2F1D}"/>
    <dgm:cxn modelId="{341F9EC1-B3DE-46DA-B6EF-44A6A15FFDD9}" srcId="{FC8565C5-E4EE-4813-95F4-EEF39539092D}" destId="{8DB2D9CD-7430-4F48-905F-DEF980A82E76}" srcOrd="3" destOrd="0" parTransId="{1C993C24-8F32-402D-B292-C26F14D9412D}" sibTransId="{5CDB760A-53F8-4AE7-8613-FD7EC15C959B}"/>
    <dgm:cxn modelId="{37BBA2C4-C454-455D-B56F-3003EEDD180E}" type="presOf" srcId="{C3720B0F-FC2E-4375-BAE5-8A1BBCAD7335}" destId="{0FBE05DE-2FD6-4B5C-A608-7A6B949DD0FB}" srcOrd="0" destOrd="0" presId="urn:microsoft.com/office/officeart/2005/8/layout/hierarchy6"/>
    <dgm:cxn modelId="{9F09BFC4-6DE7-48C3-8573-57800E4F680E}" type="presOf" srcId="{21F6BFB1-860C-42A0-ABF8-E9D0E0A108B8}" destId="{A8CA815C-AE3F-4B07-B9E7-D943EB4018C5}" srcOrd="0" destOrd="0" presId="urn:microsoft.com/office/officeart/2005/8/layout/hierarchy6"/>
    <dgm:cxn modelId="{54F2F1C7-75E6-4750-A9FE-3534BB403251}" srcId="{31DA9A42-973D-4019-B8BD-2F9243961E9E}" destId="{E4744F59-F959-4433-A3A1-70EDB4E80785}" srcOrd="0" destOrd="0" parTransId="{E5D1D3C0-6F1C-4C6B-A451-EEE125C655AE}" sibTransId="{D6C7A011-E42A-47BB-8196-D40172601386}"/>
    <dgm:cxn modelId="{4F4859D5-2FF7-4B11-94AE-7A526430EB0E}" type="presOf" srcId="{E18211F2-4166-485D-A438-C036CBCCFCEC}" destId="{0E42D334-AF17-496B-A3EA-4833E34ADCBA}" srcOrd="0" destOrd="0" presId="urn:microsoft.com/office/officeart/2005/8/layout/hierarchy6"/>
    <dgm:cxn modelId="{DA1961D6-2182-4DEC-95D6-D29C6A27582E}" type="presOf" srcId="{C8156E30-652A-4FCA-B18C-DA2C08320AA4}" destId="{12FD5513-44AF-4E08-BB61-7F0FCFB5AC08}" srcOrd="0" destOrd="0" presId="urn:microsoft.com/office/officeart/2005/8/layout/hierarchy6"/>
    <dgm:cxn modelId="{534C21EB-204A-404F-A928-71ADDF4D8783}" type="presOf" srcId="{4DEEE49E-7AC8-4617-AB56-554E08953025}" destId="{2A2EF1DC-0FA6-4C48-9ECD-6E2A2B54EBD8}" srcOrd="0" destOrd="0" presId="urn:microsoft.com/office/officeart/2005/8/layout/hierarchy6"/>
    <dgm:cxn modelId="{B89347EB-6666-4347-8673-4956F358B0B9}" type="presOf" srcId="{C335D02E-BE4D-4F81-B953-5A248BAEF2F5}" destId="{213BB578-B4C7-4B20-A02C-58498B805906}" srcOrd="0" destOrd="0" presId="urn:microsoft.com/office/officeart/2005/8/layout/hierarchy6"/>
    <dgm:cxn modelId="{494653ED-F8DE-4C31-AB2E-4B5E3C155969}" type="presOf" srcId="{8DB2D9CD-7430-4F48-905F-DEF980A82E76}" destId="{025497AD-97D6-4372-A290-DFCFDCDE5F64}" srcOrd="1" destOrd="0" presId="urn:microsoft.com/office/officeart/2005/8/layout/hierarchy6"/>
    <dgm:cxn modelId="{A4C2B6F1-7482-4E47-95D3-B85BEC8888FF}" type="presOf" srcId="{5B286516-F764-4B77-A207-658CD73BDCDE}" destId="{77B8B715-4E4E-4558-AA9C-04BD94ED13E8}" srcOrd="0" destOrd="0" presId="urn:microsoft.com/office/officeart/2005/8/layout/hierarchy6"/>
    <dgm:cxn modelId="{36E4A0F2-18C9-4BE5-B712-4D4D9804F83D}" type="presOf" srcId="{7FBC42EB-BCCD-4133-BCCC-9DB7DE9AF86C}" destId="{559EB31E-C289-4B8B-B1BF-0F03ED9C3A7E}" srcOrd="1" destOrd="0" presId="urn:microsoft.com/office/officeart/2005/8/layout/hierarchy6"/>
    <dgm:cxn modelId="{C6A3FDF2-6DA5-455A-BFF7-1E7BEFDDDEF8}" type="presOf" srcId="{E4744F59-F959-4433-A3A1-70EDB4E80785}" destId="{3C4C959A-3FE9-4F23-AC98-11CE438D9FCB}" srcOrd="0" destOrd="0" presId="urn:microsoft.com/office/officeart/2005/8/layout/hierarchy6"/>
    <dgm:cxn modelId="{722E1CF4-614D-4D5C-BE12-DD48A3D4D687}" type="presOf" srcId="{882C8BA3-3D5F-4E5B-9233-1C187AB71DD0}" destId="{157E1637-1468-4C7E-838C-3A265760F405}" srcOrd="0" destOrd="0" presId="urn:microsoft.com/office/officeart/2005/8/layout/hierarchy6"/>
    <dgm:cxn modelId="{5053A5F8-AC26-4BBB-944F-1E534C6F3C92}" srcId="{258C2680-AFD5-432C-BCDD-EB508CB27E4D}" destId="{E18211F2-4166-485D-A438-C036CBCCFCEC}" srcOrd="1" destOrd="0" parTransId="{EBB49850-B04B-41CD-B0FB-6B787A365E64}" sibTransId="{BCBA4099-2E22-47A2-978A-578703417766}"/>
    <dgm:cxn modelId="{00BD793C-015B-4648-A4E0-0B56344DAF92}" type="presParOf" srcId="{E793D384-B9DD-4A82-97F8-876BAFD07EB2}" destId="{DB074399-5BD2-43C0-AAED-49DD6D7DC5CB}" srcOrd="0" destOrd="0" presId="urn:microsoft.com/office/officeart/2005/8/layout/hierarchy6"/>
    <dgm:cxn modelId="{4B1C34E5-F7FE-4454-A095-09B35A07E553}" type="presParOf" srcId="{DB074399-5BD2-43C0-AAED-49DD6D7DC5CB}" destId="{B89BEC58-E314-4C43-B04A-041C56AD08B4}" srcOrd="0" destOrd="0" presId="urn:microsoft.com/office/officeart/2005/8/layout/hierarchy6"/>
    <dgm:cxn modelId="{67114E1A-80D7-4C56-B709-BA54243C4F9D}" type="presParOf" srcId="{DB074399-5BD2-43C0-AAED-49DD6D7DC5CB}" destId="{0F9CA2F5-431D-4E9E-88A0-84EFF91143E7}" srcOrd="1" destOrd="0" presId="urn:microsoft.com/office/officeart/2005/8/layout/hierarchy6"/>
    <dgm:cxn modelId="{C46A6F55-600F-41C9-A5E0-594663BC9186}" type="presParOf" srcId="{0F9CA2F5-431D-4E9E-88A0-84EFF91143E7}" destId="{EA57C42E-B613-472C-8CC5-849AE696DB73}" srcOrd="0" destOrd="0" presId="urn:microsoft.com/office/officeart/2005/8/layout/hierarchy6"/>
    <dgm:cxn modelId="{54C6292C-3B9B-4AAB-8922-A6465D6D270C}" type="presParOf" srcId="{EA57C42E-B613-472C-8CC5-849AE696DB73}" destId="{5BDB96E0-7BD1-46D2-AD97-07827D2FABBC}" srcOrd="0" destOrd="0" presId="urn:microsoft.com/office/officeart/2005/8/layout/hierarchy6"/>
    <dgm:cxn modelId="{13FCF6EE-BE33-4591-9203-6242BDDE610E}" type="presParOf" srcId="{EA57C42E-B613-472C-8CC5-849AE696DB73}" destId="{6C95F246-1316-4084-9C0E-9B8F6CC32E96}" srcOrd="1" destOrd="0" presId="urn:microsoft.com/office/officeart/2005/8/layout/hierarchy6"/>
    <dgm:cxn modelId="{D940920D-DE8E-4471-BFDD-30EB91B9F2E9}" type="presParOf" srcId="{6C95F246-1316-4084-9C0E-9B8F6CC32E96}" destId="{5F892177-7916-4908-9094-59075703F473}" srcOrd="0" destOrd="0" presId="urn:microsoft.com/office/officeart/2005/8/layout/hierarchy6"/>
    <dgm:cxn modelId="{2D01701E-B337-419F-AD88-4155A935954C}" type="presParOf" srcId="{6C95F246-1316-4084-9C0E-9B8F6CC32E96}" destId="{2C4CC940-5D80-43D8-99B5-3A032B87DAC2}" srcOrd="1" destOrd="0" presId="urn:microsoft.com/office/officeart/2005/8/layout/hierarchy6"/>
    <dgm:cxn modelId="{A1A3B5B7-CB53-4D47-AE47-279AE4A595BD}" type="presParOf" srcId="{2C4CC940-5D80-43D8-99B5-3A032B87DAC2}" destId="{3DE6439D-4A84-45CC-84B2-F845341EA2B3}" srcOrd="0" destOrd="0" presId="urn:microsoft.com/office/officeart/2005/8/layout/hierarchy6"/>
    <dgm:cxn modelId="{F4D301F7-C3D4-4DC6-B8FA-DE8D70140ACA}" type="presParOf" srcId="{2C4CC940-5D80-43D8-99B5-3A032B87DAC2}" destId="{DA9D0098-9076-4294-9B9E-8B921CE4D759}" srcOrd="1" destOrd="0" presId="urn:microsoft.com/office/officeart/2005/8/layout/hierarchy6"/>
    <dgm:cxn modelId="{4228D5BA-8FEC-497A-A03C-0FD0E62B3440}" type="presParOf" srcId="{DA9D0098-9076-4294-9B9E-8B921CE4D759}" destId="{82EE261D-6FA1-4270-BEB5-E737B8C25981}" srcOrd="0" destOrd="0" presId="urn:microsoft.com/office/officeart/2005/8/layout/hierarchy6"/>
    <dgm:cxn modelId="{132EB3D8-5DC9-4658-A677-CDF2E530F3B0}" type="presParOf" srcId="{DA9D0098-9076-4294-9B9E-8B921CE4D759}" destId="{C25E287C-DB2A-4BC8-953A-95D3F95417A9}" srcOrd="1" destOrd="0" presId="urn:microsoft.com/office/officeart/2005/8/layout/hierarchy6"/>
    <dgm:cxn modelId="{6E91C827-F11F-4A4B-9BC5-E9ED91B1FB9D}" type="presParOf" srcId="{C25E287C-DB2A-4BC8-953A-95D3F95417A9}" destId="{0FBE05DE-2FD6-4B5C-A608-7A6B949DD0FB}" srcOrd="0" destOrd="0" presId="urn:microsoft.com/office/officeart/2005/8/layout/hierarchy6"/>
    <dgm:cxn modelId="{119B611A-E757-49A1-B511-E8142A1CCBE7}" type="presParOf" srcId="{C25E287C-DB2A-4BC8-953A-95D3F95417A9}" destId="{89F2C79C-DE3B-49FD-9DE1-053540D3E783}" srcOrd="1" destOrd="0" presId="urn:microsoft.com/office/officeart/2005/8/layout/hierarchy6"/>
    <dgm:cxn modelId="{95266C47-532D-439A-968C-80242E0546F7}" type="presParOf" srcId="{DA9D0098-9076-4294-9B9E-8B921CE4D759}" destId="{A8CA815C-AE3F-4B07-B9E7-D943EB4018C5}" srcOrd="2" destOrd="0" presId="urn:microsoft.com/office/officeart/2005/8/layout/hierarchy6"/>
    <dgm:cxn modelId="{D517DB07-2AB9-411D-8083-69B2C03C4327}" type="presParOf" srcId="{DA9D0098-9076-4294-9B9E-8B921CE4D759}" destId="{56CC2F43-F8DC-490B-A653-6E3899778CE5}" srcOrd="3" destOrd="0" presId="urn:microsoft.com/office/officeart/2005/8/layout/hierarchy6"/>
    <dgm:cxn modelId="{AAB40908-B63A-44D5-A58F-D203EF4CE0B9}" type="presParOf" srcId="{56CC2F43-F8DC-490B-A653-6E3899778CE5}" destId="{5D661335-3258-4850-A992-D9C21D01793F}" srcOrd="0" destOrd="0" presId="urn:microsoft.com/office/officeart/2005/8/layout/hierarchy6"/>
    <dgm:cxn modelId="{FD27DF1F-C36C-47A1-89A8-4EC2387AB16D}" type="presParOf" srcId="{56CC2F43-F8DC-490B-A653-6E3899778CE5}" destId="{4EA94DA4-3CAB-4E92-A592-AF4E1108873F}" srcOrd="1" destOrd="0" presId="urn:microsoft.com/office/officeart/2005/8/layout/hierarchy6"/>
    <dgm:cxn modelId="{3B386A79-941A-44C2-86A4-4C796BBCB023}" type="presParOf" srcId="{6C95F246-1316-4084-9C0E-9B8F6CC32E96}" destId="{607813DC-61E8-41C4-8C65-458891FE2EB2}" srcOrd="2" destOrd="0" presId="urn:microsoft.com/office/officeart/2005/8/layout/hierarchy6"/>
    <dgm:cxn modelId="{BB3777BD-BC78-43F0-934D-5A3221F412C7}" type="presParOf" srcId="{6C95F246-1316-4084-9C0E-9B8F6CC32E96}" destId="{ACACC35A-F635-40CF-AA50-35F30867C8CC}" srcOrd="3" destOrd="0" presId="urn:microsoft.com/office/officeart/2005/8/layout/hierarchy6"/>
    <dgm:cxn modelId="{3DFF4540-B032-43D4-AF9B-B337EE33B48F}" type="presParOf" srcId="{ACACC35A-F635-40CF-AA50-35F30867C8CC}" destId="{0E42D334-AF17-496B-A3EA-4833E34ADCBA}" srcOrd="0" destOrd="0" presId="urn:microsoft.com/office/officeart/2005/8/layout/hierarchy6"/>
    <dgm:cxn modelId="{D3D017D8-D3C0-4B70-A40D-E7D29513659D}" type="presParOf" srcId="{ACACC35A-F635-40CF-AA50-35F30867C8CC}" destId="{BB8A1A2C-C69A-498B-8A5B-DA0C93431622}" srcOrd="1" destOrd="0" presId="urn:microsoft.com/office/officeart/2005/8/layout/hierarchy6"/>
    <dgm:cxn modelId="{F7DD0C9A-0557-4621-8585-0ED535308E27}" type="presParOf" srcId="{BB8A1A2C-C69A-498B-8A5B-DA0C93431622}" destId="{D47820D8-F603-4113-B13E-46DE1F8AB095}" srcOrd="0" destOrd="0" presId="urn:microsoft.com/office/officeart/2005/8/layout/hierarchy6"/>
    <dgm:cxn modelId="{6703C4EA-30B5-4DCB-B566-D34924FC2B54}" type="presParOf" srcId="{BB8A1A2C-C69A-498B-8A5B-DA0C93431622}" destId="{9FD605AC-4B43-4610-9A0F-111207815A1E}" srcOrd="1" destOrd="0" presId="urn:microsoft.com/office/officeart/2005/8/layout/hierarchy6"/>
    <dgm:cxn modelId="{F2991D23-FB10-4FEC-8140-D0BDEE1C66E6}" type="presParOf" srcId="{9FD605AC-4B43-4610-9A0F-111207815A1E}" destId="{F3F24093-D746-4430-9D7F-032B17154DCD}" srcOrd="0" destOrd="0" presId="urn:microsoft.com/office/officeart/2005/8/layout/hierarchy6"/>
    <dgm:cxn modelId="{F6904531-6D70-4675-AE60-DD1E60437191}" type="presParOf" srcId="{9FD605AC-4B43-4610-9A0F-111207815A1E}" destId="{2596549C-8E17-4F35-BBCD-9E7EF5EF741C}" srcOrd="1" destOrd="0" presId="urn:microsoft.com/office/officeart/2005/8/layout/hierarchy6"/>
    <dgm:cxn modelId="{1A86E077-04AD-47F7-8EA7-03C493443DD3}" type="presParOf" srcId="{BB8A1A2C-C69A-498B-8A5B-DA0C93431622}" destId="{270FC9FB-46E2-4ED4-9758-AB85FE8EFA98}" srcOrd="2" destOrd="0" presId="urn:microsoft.com/office/officeart/2005/8/layout/hierarchy6"/>
    <dgm:cxn modelId="{BF3920E4-9574-4864-8A3F-1F83A7986EA4}" type="presParOf" srcId="{BB8A1A2C-C69A-498B-8A5B-DA0C93431622}" destId="{CDFDD976-1384-4613-8C4C-C65FFA4FF683}" srcOrd="3" destOrd="0" presId="urn:microsoft.com/office/officeart/2005/8/layout/hierarchy6"/>
    <dgm:cxn modelId="{81F58C9D-1716-45D2-8500-C99DCC279B43}" type="presParOf" srcId="{CDFDD976-1384-4613-8C4C-C65FFA4FF683}" destId="{157E1637-1468-4C7E-838C-3A265760F405}" srcOrd="0" destOrd="0" presId="urn:microsoft.com/office/officeart/2005/8/layout/hierarchy6"/>
    <dgm:cxn modelId="{B5F3349D-A30F-4DF8-A329-C887B1D0653F}" type="presParOf" srcId="{CDFDD976-1384-4613-8C4C-C65FFA4FF683}" destId="{F3DFD283-F3CF-442B-845B-8752644CF90A}" srcOrd="1" destOrd="0" presId="urn:microsoft.com/office/officeart/2005/8/layout/hierarchy6"/>
    <dgm:cxn modelId="{DFB50C73-3485-4379-AEAC-F85B3361C0F6}" type="presParOf" srcId="{6C95F246-1316-4084-9C0E-9B8F6CC32E96}" destId="{12FD5513-44AF-4E08-BB61-7F0FCFB5AC08}" srcOrd="4" destOrd="0" presId="urn:microsoft.com/office/officeart/2005/8/layout/hierarchy6"/>
    <dgm:cxn modelId="{B5C47D05-BAA1-4CFC-B23E-3C97E54A1762}" type="presParOf" srcId="{6C95F246-1316-4084-9C0E-9B8F6CC32E96}" destId="{D5DAD05D-A694-4257-B15C-BB9B58786D29}" srcOrd="5" destOrd="0" presId="urn:microsoft.com/office/officeart/2005/8/layout/hierarchy6"/>
    <dgm:cxn modelId="{6AF61885-4688-4BE1-91E1-58EC2083948D}" type="presParOf" srcId="{D5DAD05D-A694-4257-B15C-BB9B58786D29}" destId="{236CABF6-7DCF-4477-9F45-4897B2DAFA25}" srcOrd="0" destOrd="0" presId="urn:microsoft.com/office/officeart/2005/8/layout/hierarchy6"/>
    <dgm:cxn modelId="{E6C3EF27-90D4-43C2-9359-282AAE1D9F43}" type="presParOf" srcId="{D5DAD05D-A694-4257-B15C-BB9B58786D29}" destId="{6F1D24AF-7991-4E8A-89BC-AC8D17908048}" srcOrd="1" destOrd="0" presId="urn:microsoft.com/office/officeart/2005/8/layout/hierarchy6"/>
    <dgm:cxn modelId="{8513F410-E3E3-4A04-A6CC-B5FDD2606A1A}" type="presParOf" srcId="{6F1D24AF-7991-4E8A-89BC-AC8D17908048}" destId="{4943CDE6-A4D8-4002-A259-320DC5BA2C41}" srcOrd="0" destOrd="0" presId="urn:microsoft.com/office/officeart/2005/8/layout/hierarchy6"/>
    <dgm:cxn modelId="{79D1C3A3-F44F-42A0-A77A-F08220E936F7}" type="presParOf" srcId="{6F1D24AF-7991-4E8A-89BC-AC8D17908048}" destId="{CB186397-0078-44DA-B562-315D64C1B355}" srcOrd="1" destOrd="0" presId="urn:microsoft.com/office/officeart/2005/8/layout/hierarchy6"/>
    <dgm:cxn modelId="{DC61CFA3-9188-4312-990C-6D440717B092}" type="presParOf" srcId="{CB186397-0078-44DA-B562-315D64C1B355}" destId="{3C4C959A-3FE9-4F23-AC98-11CE438D9FCB}" srcOrd="0" destOrd="0" presId="urn:microsoft.com/office/officeart/2005/8/layout/hierarchy6"/>
    <dgm:cxn modelId="{0271E11F-99E0-4045-B1FD-A7F8BB29AE66}" type="presParOf" srcId="{CB186397-0078-44DA-B562-315D64C1B355}" destId="{C8571194-5737-4CAC-915A-4941BB1B87A6}" srcOrd="1" destOrd="0" presId="urn:microsoft.com/office/officeart/2005/8/layout/hierarchy6"/>
    <dgm:cxn modelId="{3B221CC1-C3E0-4976-A9F3-E7E4E3917BC1}" type="presParOf" srcId="{6F1D24AF-7991-4E8A-89BC-AC8D17908048}" destId="{148923EC-B9B1-4532-8BF7-390E092D0B3D}" srcOrd="2" destOrd="0" presId="urn:microsoft.com/office/officeart/2005/8/layout/hierarchy6"/>
    <dgm:cxn modelId="{05C6DDE3-865E-4E78-B18B-6D260AD6FD0D}" type="presParOf" srcId="{6F1D24AF-7991-4E8A-89BC-AC8D17908048}" destId="{1FB5962B-4985-4C68-9B80-B0EAE32EAE9B}" srcOrd="3" destOrd="0" presId="urn:microsoft.com/office/officeart/2005/8/layout/hierarchy6"/>
    <dgm:cxn modelId="{452AD0A2-940D-4A9D-BA71-2A72188D8881}" type="presParOf" srcId="{1FB5962B-4985-4C68-9B80-B0EAE32EAE9B}" destId="{77B8B715-4E4E-4558-AA9C-04BD94ED13E8}" srcOrd="0" destOrd="0" presId="urn:microsoft.com/office/officeart/2005/8/layout/hierarchy6"/>
    <dgm:cxn modelId="{D0CD25A6-7AC8-4AF2-8347-F2D564D27C4F}" type="presParOf" srcId="{1FB5962B-4985-4C68-9B80-B0EAE32EAE9B}" destId="{F3F8746A-9150-4617-B394-B5A22E75F86C}" srcOrd="1" destOrd="0" presId="urn:microsoft.com/office/officeart/2005/8/layout/hierarchy6"/>
    <dgm:cxn modelId="{EEBF2399-D45D-4200-86B6-CA13BCFA36B4}" type="presParOf" srcId="{6C95F246-1316-4084-9C0E-9B8F6CC32E96}" destId="{867B3174-AC44-40BC-87E3-A1EC42992105}" srcOrd="6" destOrd="0" presId="urn:microsoft.com/office/officeart/2005/8/layout/hierarchy6"/>
    <dgm:cxn modelId="{606DC09C-0C08-499E-937C-920DB04CF962}" type="presParOf" srcId="{6C95F246-1316-4084-9C0E-9B8F6CC32E96}" destId="{10F42C3A-5786-4492-B76D-47FAF00E2D3C}" srcOrd="7" destOrd="0" presId="urn:microsoft.com/office/officeart/2005/8/layout/hierarchy6"/>
    <dgm:cxn modelId="{FD654869-64E1-4AB1-9E70-8A60FC400114}" type="presParOf" srcId="{10F42C3A-5786-4492-B76D-47FAF00E2D3C}" destId="{D3F12F1D-5D26-4B85-A752-83243CED8D01}" srcOrd="0" destOrd="0" presId="urn:microsoft.com/office/officeart/2005/8/layout/hierarchy6"/>
    <dgm:cxn modelId="{EB7623DC-6014-4474-BB97-820277E0479F}" type="presParOf" srcId="{10F42C3A-5786-4492-B76D-47FAF00E2D3C}" destId="{BB91A75F-89E4-4EA0-9027-C67CE4240BBE}" srcOrd="1" destOrd="0" presId="urn:microsoft.com/office/officeart/2005/8/layout/hierarchy6"/>
    <dgm:cxn modelId="{BFC5B8D1-304A-4672-A2AE-0E35EA8AEBC0}" type="presParOf" srcId="{BB91A75F-89E4-4EA0-9027-C67CE4240BBE}" destId="{2A2EF1DC-0FA6-4C48-9ECD-6E2A2B54EBD8}" srcOrd="0" destOrd="0" presId="urn:microsoft.com/office/officeart/2005/8/layout/hierarchy6"/>
    <dgm:cxn modelId="{7B197733-9A7E-491F-BFDE-86E267A97D02}" type="presParOf" srcId="{BB91A75F-89E4-4EA0-9027-C67CE4240BBE}" destId="{6347DA04-5DDD-44C6-A0DC-187D1E722105}" srcOrd="1" destOrd="0" presId="urn:microsoft.com/office/officeart/2005/8/layout/hierarchy6"/>
    <dgm:cxn modelId="{AB6196A5-A5D6-4A3D-84E2-CE6F609DE6D0}" type="presParOf" srcId="{6347DA04-5DDD-44C6-A0DC-187D1E722105}" destId="{CA2E04DA-7423-4056-AEB3-71D7D85B23F6}" srcOrd="0" destOrd="0" presId="urn:microsoft.com/office/officeart/2005/8/layout/hierarchy6"/>
    <dgm:cxn modelId="{FDBD0EAB-1CAE-40AA-BF3F-8259DE4B3502}" type="presParOf" srcId="{6347DA04-5DDD-44C6-A0DC-187D1E722105}" destId="{50EB94AB-B815-4336-9764-D20304490F76}" srcOrd="1" destOrd="0" presId="urn:microsoft.com/office/officeart/2005/8/layout/hierarchy6"/>
    <dgm:cxn modelId="{4B01AB26-EA40-48DD-9217-9F6AB600E851}" type="presParOf" srcId="{BB91A75F-89E4-4EA0-9027-C67CE4240BBE}" destId="{213BB578-B4C7-4B20-A02C-58498B805906}" srcOrd="2" destOrd="0" presId="urn:microsoft.com/office/officeart/2005/8/layout/hierarchy6"/>
    <dgm:cxn modelId="{C4B38A73-9BE2-4A27-9056-E18FFFF11370}" type="presParOf" srcId="{BB91A75F-89E4-4EA0-9027-C67CE4240BBE}" destId="{E26A11F6-4CC7-474B-97FF-5453F70C928A}" srcOrd="3" destOrd="0" presId="urn:microsoft.com/office/officeart/2005/8/layout/hierarchy6"/>
    <dgm:cxn modelId="{CF6D0C32-2EC8-4A31-BBF0-71D3C92248A2}" type="presParOf" srcId="{E26A11F6-4CC7-474B-97FF-5453F70C928A}" destId="{9D11270B-3C57-4052-82CF-E00104240274}" srcOrd="0" destOrd="0" presId="urn:microsoft.com/office/officeart/2005/8/layout/hierarchy6"/>
    <dgm:cxn modelId="{8C04D7B0-3360-43C4-964D-54A936D7467C}" type="presParOf" srcId="{E26A11F6-4CC7-474B-97FF-5453F70C928A}" destId="{1D1D45B8-2CCD-49F4-9BFD-0CAAA06FAEB3}" srcOrd="1" destOrd="0" presId="urn:microsoft.com/office/officeart/2005/8/layout/hierarchy6"/>
    <dgm:cxn modelId="{2DD868B0-31E5-455E-AE15-EB2281C5B0F4}" type="presParOf" srcId="{E793D384-B9DD-4A82-97F8-876BAFD07EB2}" destId="{5570D89B-3E63-49C1-BDF6-B4C6F11A5341}" srcOrd="1" destOrd="0" presId="urn:microsoft.com/office/officeart/2005/8/layout/hierarchy6"/>
    <dgm:cxn modelId="{BB35E913-3B67-49FF-B795-D3B147AC7DEC}" type="presParOf" srcId="{5570D89B-3E63-49C1-BDF6-B4C6F11A5341}" destId="{F26EC89F-21BA-4927-90DB-B772B6FF5B62}" srcOrd="0" destOrd="0" presId="urn:microsoft.com/office/officeart/2005/8/layout/hierarchy6"/>
    <dgm:cxn modelId="{316BCCD2-A70D-4A8E-BDAC-882255D901C3}" type="presParOf" srcId="{F26EC89F-21BA-4927-90DB-B772B6FF5B62}" destId="{E83FA61E-DD6F-4EB7-91C4-0CD30E450551}" srcOrd="0" destOrd="0" presId="urn:microsoft.com/office/officeart/2005/8/layout/hierarchy6"/>
    <dgm:cxn modelId="{18BD9056-28D1-4727-9E77-1AA5B18A4E23}" type="presParOf" srcId="{F26EC89F-21BA-4927-90DB-B772B6FF5B62}" destId="{937EE598-57FB-4A8E-A014-E429F91D8B63}" srcOrd="1" destOrd="0" presId="urn:microsoft.com/office/officeart/2005/8/layout/hierarchy6"/>
    <dgm:cxn modelId="{FBC760BB-987C-4CE2-BD30-8C6FCF553B04}" type="presParOf" srcId="{5570D89B-3E63-49C1-BDF6-B4C6F11A5341}" destId="{628D4C2A-7C9F-4060-8859-D88FF183DE2D}" srcOrd="1" destOrd="0" presId="urn:microsoft.com/office/officeart/2005/8/layout/hierarchy6"/>
    <dgm:cxn modelId="{115EB379-6DCC-4446-9E56-DA2C2C6B396F}" type="presParOf" srcId="{628D4C2A-7C9F-4060-8859-D88FF183DE2D}" destId="{A45AD9FC-672C-425E-92EF-B73F5E47C557}" srcOrd="0" destOrd="0" presId="urn:microsoft.com/office/officeart/2005/8/layout/hierarchy6"/>
    <dgm:cxn modelId="{84067FEF-24E9-4893-BB41-8EDE912F5495}" type="presParOf" srcId="{5570D89B-3E63-49C1-BDF6-B4C6F11A5341}" destId="{2D37432C-A490-4502-952F-E8473262772E}" srcOrd="2" destOrd="0" presId="urn:microsoft.com/office/officeart/2005/8/layout/hierarchy6"/>
    <dgm:cxn modelId="{0D2899E9-D458-4105-A132-D094A53A9BE3}" type="presParOf" srcId="{2D37432C-A490-4502-952F-E8473262772E}" destId="{8450A89C-C974-46F7-8BA3-0320F947D2D8}" srcOrd="0" destOrd="0" presId="urn:microsoft.com/office/officeart/2005/8/layout/hierarchy6"/>
    <dgm:cxn modelId="{718785A3-300A-475C-953E-A165E182E6E6}" type="presParOf" srcId="{2D37432C-A490-4502-952F-E8473262772E}" destId="{559EB31E-C289-4B8B-B1BF-0F03ED9C3A7E}" srcOrd="1" destOrd="0" presId="urn:microsoft.com/office/officeart/2005/8/layout/hierarchy6"/>
    <dgm:cxn modelId="{D4150E21-EA97-4714-805E-1BB6DE153502}" type="presParOf" srcId="{5570D89B-3E63-49C1-BDF6-B4C6F11A5341}" destId="{0ABC3F96-A51B-4FB6-8C0D-B3050BF12EA1}" srcOrd="3" destOrd="0" presId="urn:microsoft.com/office/officeart/2005/8/layout/hierarchy6"/>
    <dgm:cxn modelId="{703B9DB3-AD98-49DF-A6EA-E137AB0381D5}" type="presParOf" srcId="{0ABC3F96-A51B-4FB6-8C0D-B3050BF12EA1}" destId="{7CD120BC-39B6-41F1-9356-E52EA51B7B07}" srcOrd="0" destOrd="0" presId="urn:microsoft.com/office/officeart/2005/8/layout/hierarchy6"/>
    <dgm:cxn modelId="{A9DB9924-B35C-4F13-9A65-286277FAD0D6}" type="presParOf" srcId="{5570D89B-3E63-49C1-BDF6-B4C6F11A5341}" destId="{5C17FF73-1563-4076-A3E8-44E1ADE385A3}" srcOrd="4" destOrd="0" presId="urn:microsoft.com/office/officeart/2005/8/layout/hierarchy6"/>
    <dgm:cxn modelId="{0276440F-9F67-41BC-95F7-4CE577DE1E08}" type="presParOf" srcId="{5C17FF73-1563-4076-A3E8-44E1ADE385A3}" destId="{8472D1F4-ECC4-4721-8FCB-A57DE995A9D8}" srcOrd="0" destOrd="0" presId="urn:microsoft.com/office/officeart/2005/8/layout/hierarchy6"/>
    <dgm:cxn modelId="{195AA591-5BA4-4583-829B-737AA3C6908A}" type="presParOf" srcId="{5C17FF73-1563-4076-A3E8-44E1ADE385A3}" destId="{025497AD-97D6-4372-A290-DFCFDCDE5F6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72D1F4-ECC4-4721-8FCB-A57DE995A9D8}">
      <dsp:nvSpPr>
        <dsp:cNvPr id="0" name=""/>
        <dsp:cNvSpPr/>
      </dsp:nvSpPr>
      <dsp:spPr>
        <a:xfrm>
          <a:off x="0" y="2552888"/>
          <a:ext cx="10515600" cy="56582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kern="1200" dirty="0"/>
            <a:t>Medarbejdere</a:t>
          </a:r>
        </a:p>
      </dsp:txBody>
      <dsp:txXfrm>
        <a:off x="0" y="2552888"/>
        <a:ext cx="3154680" cy="565829"/>
      </dsp:txXfrm>
    </dsp:sp>
    <dsp:sp modelId="{8450A89C-C974-46F7-8BA3-0320F947D2D8}">
      <dsp:nvSpPr>
        <dsp:cNvPr id="0" name=""/>
        <dsp:cNvSpPr/>
      </dsp:nvSpPr>
      <dsp:spPr>
        <a:xfrm>
          <a:off x="0" y="1892754"/>
          <a:ext cx="10515600" cy="56582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kern="1200" dirty="0"/>
            <a:t>Mellemledere</a:t>
          </a:r>
        </a:p>
      </dsp:txBody>
      <dsp:txXfrm>
        <a:off x="0" y="1892754"/>
        <a:ext cx="3154680" cy="565829"/>
      </dsp:txXfrm>
    </dsp:sp>
    <dsp:sp modelId="{E83FA61E-DD6F-4EB7-91C4-0CD30E450551}">
      <dsp:nvSpPr>
        <dsp:cNvPr id="0" name=""/>
        <dsp:cNvSpPr/>
      </dsp:nvSpPr>
      <dsp:spPr>
        <a:xfrm>
          <a:off x="0" y="1232619"/>
          <a:ext cx="10515600" cy="56582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kern="1200" dirty="0"/>
            <a:t>Direktion</a:t>
          </a:r>
        </a:p>
      </dsp:txBody>
      <dsp:txXfrm>
        <a:off x="0" y="1232619"/>
        <a:ext cx="3154680" cy="565829"/>
      </dsp:txXfrm>
    </dsp:sp>
    <dsp:sp modelId="{5BDB96E0-7BD1-46D2-AD97-07827D2FABBC}">
      <dsp:nvSpPr>
        <dsp:cNvPr id="0" name=""/>
        <dsp:cNvSpPr/>
      </dsp:nvSpPr>
      <dsp:spPr>
        <a:xfrm>
          <a:off x="6376340" y="1279772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John</a:t>
          </a:r>
        </a:p>
      </dsp:txBody>
      <dsp:txXfrm>
        <a:off x="6390150" y="1293582"/>
        <a:ext cx="679667" cy="443904"/>
      </dsp:txXfrm>
    </dsp:sp>
    <dsp:sp modelId="{5F892177-7916-4908-9094-59075703F473}">
      <dsp:nvSpPr>
        <dsp:cNvPr id="0" name=""/>
        <dsp:cNvSpPr/>
      </dsp:nvSpPr>
      <dsp:spPr>
        <a:xfrm>
          <a:off x="3971564" y="1751296"/>
          <a:ext cx="2758419" cy="188609"/>
        </a:xfrm>
        <a:custGeom>
          <a:avLst/>
          <a:gdLst/>
          <a:ahLst/>
          <a:cxnLst/>
          <a:rect l="0" t="0" r="0" b="0"/>
          <a:pathLst>
            <a:path>
              <a:moveTo>
                <a:pt x="2758419" y="0"/>
              </a:moveTo>
              <a:lnTo>
                <a:pt x="2758419" y="94304"/>
              </a:lnTo>
              <a:lnTo>
                <a:pt x="0" y="94304"/>
              </a:lnTo>
              <a:lnTo>
                <a:pt x="0" y="1886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E6439D-4A84-45CC-84B2-F845341EA2B3}">
      <dsp:nvSpPr>
        <dsp:cNvPr id="0" name=""/>
        <dsp:cNvSpPr/>
      </dsp:nvSpPr>
      <dsp:spPr>
        <a:xfrm>
          <a:off x="3617920" y="1939906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Lotte</a:t>
          </a:r>
        </a:p>
      </dsp:txBody>
      <dsp:txXfrm>
        <a:off x="3631730" y="1953716"/>
        <a:ext cx="679667" cy="443904"/>
      </dsp:txXfrm>
    </dsp:sp>
    <dsp:sp modelId="{82EE261D-6FA1-4270-BEB5-E737B8C25981}">
      <dsp:nvSpPr>
        <dsp:cNvPr id="0" name=""/>
        <dsp:cNvSpPr/>
      </dsp:nvSpPr>
      <dsp:spPr>
        <a:xfrm>
          <a:off x="3511827" y="2411431"/>
          <a:ext cx="459736" cy="188609"/>
        </a:xfrm>
        <a:custGeom>
          <a:avLst/>
          <a:gdLst/>
          <a:ahLst/>
          <a:cxnLst/>
          <a:rect l="0" t="0" r="0" b="0"/>
          <a:pathLst>
            <a:path>
              <a:moveTo>
                <a:pt x="459736" y="0"/>
              </a:moveTo>
              <a:lnTo>
                <a:pt x="459736" y="94304"/>
              </a:lnTo>
              <a:lnTo>
                <a:pt x="0" y="94304"/>
              </a:lnTo>
              <a:lnTo>
                <a:pt x="0" y="1886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BE05DE-2FD6-4B5C-A608-7A6B949DD0FB}">
      <dsp:nvSpPr>
        <dsp:cNvPr id="0" name=""/>
        <dsp:cNvSpPr/>
      </dsp:nvSpPr>
      <dsp:spPr>
        <a:xfrm>
          <a:off x="3158184" y="2600041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Rikke</a:t>
          </a:r>
        </a:p>
      </dsp:txBody>
      <dsp:txXfrm>
        <a:off x="3171994" y="2613851"/>
        <a:ext cx="679667" cy="443904"/>
      </dsp:txXfrm>
    </dsp:sp>
    <dsp:sp modelId="{A8CA815C-AE3F-4B07-B9E7-D943EB4018C5}">
      <dsp:nvSpPr>
        <dsp:cNvPr id="0" name=""/>
        <dsp:cNvSpPr/>
      </dsp:nvSpPr>
      <dsp:spPr>
        <a:xfrm>
          <a:off x="3971564" y="2411431"/>
          <a:ext cx="459736" cy="188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304"/>
              </a:lnTo>
              <a:lnTo>
                <a:pt x="459736" y="94304"/>
              </a:lnTo>
              <a:lnTo>
                <a:pt x="459736" y="1886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661335-3258-4850-A992-D9C21D01793F}">
      <dsp:nvSpPr>
        <dsp:cNvPr id="0" name=""/>
        <dsp:cNvSpPr/>
      </dsp:nvSpPr>
      <dsp:spPr>
        <a:xfrm>
          <a:off x="4077657" y="2600041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Peter</a:t>
          </a:r>
        </a:p>
      </dsp:txBody>
      <dsp:txXfrm>
        <a:off x="4091467" y="2613851"/>
        <a:ext cx="679667" cy="443904"/>
      </dsp:txXfrm>
    </dsp:sp>
    <dsp:sp modelId="{607813DC-61E8-41C4-8C65-458891FE2EB2}">
      <dsp:nvSpPr>
        <dsp:cNvPr id="0" name=""/>
        <dsp:cNvSpPr/>
      </dsp:nvSpPr>
      <dsp:spPr>
        <a:xfrm>
          <a:off x="5810510" y="1751296"/>
          <a:ext cx="919473" cy="188609"/>
        </a:xfrm>
        <a:custGeom>
          <a:avLst/>
          <a:gdLst/>
          <a:ahLst/>
          <a:cxnLst/>
          <a:rect l="0" t="0" r="0" b="0"/>
          <a:pathLst>
            <a:path>
              <a:moveTo>
                <a:pt x="919473" y="0"/>
              </a:moveTo>
              <a:lnTo>
                <a:pt x="919473" y="94304"/>
              </a:lnTo>
              <a:lnTo>
                <a:pt x="0" y="94304"/>
              </a:lnTo>
              <a:lnTo>
                <a:pt x="0" y="1886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42D334-AF17-496B-A3EA-4833E34ADCBA}">
      <dsp:nvSpPr>
        <dsp:cNvPr id="0" name=""/>
        <dsp:cNvSpPr/>
      </dsp:nvSpPr>
      <dsp:spPr>
        <a:xfrm>
          <a:off x="5456867" y="1939906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Finn</a:t>
          </a:r>
        </a:p>
      </dsp:txBody>
      <dsp:txXfrm>
        <a:off x="5470677" y="1953716"/>
        <a:ext cx="679667" cy="443904"/>
      </dsp:txXfrm>
    </dsp:sp>
    <dsp:sp modelId="{D47820D8-F603-4113-B13E-46DE1F8AB095}">
      <dsp:nvSpPr>
        <dsp:cNvPr id="0" name=""/>
        <dsp:cNvSpPr/>
      </dsp:nvSpPr>
      <dsp:spPr>
        <a:xfrm>
          <a:off x="5350774" y="2411431"/>
          <a:ext cx="459736" cy="188609"/>
        </a:xfrm>
        <a:custGeom>
          <a:avLst/>
          <a:gdLst/>
          <a:ahLst/>
          <a:cxnLst/>
          <a:rect l="0" t="0" r="0" b="0"/>
          <a:pathLst>
            <a:path>
              <a:moveTo>
                <a:pt x="459736" y="0"/>
              </a:moveTo>
              <a:lnTo>
                <a:pt x="459736" y="94304"/>
              </a:lnTo>
              <a:lnTo>
                <a:pt x="0" y="94304"/>
              </a:lnTo>
              <a:lnTo>
                <a:pt x="0" y="1886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F24093-D746-4430-9D7F-032B17154DCD}">
      <dsp:nvSpPr>
        <dsp:cNvPr id="0" name=""/>
        <dsp:cNvSpPr/>
      </dsp:nvSpPr>
      <dsp:spPr>
        <a:xfrm>
          <a:off x="4997130" y="2600041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Linda</a:t>
          </a:r>
        </a:p>
      </dsp:txBody>
      <dsp:txXfrm>
        <a:off x="5010940" y="2613851"/>
        <a:ext cx="679667" cy="443904"/>
      </dsp:txXfrm>
    </dsp:sp>
    <dsp:sp modelId="{270FC9FB-46E2-4ED4-9758-AB85FE8EFA98}">
      <dsp:nvSpPr>
        <dsp:cNvPr id="0" name=""/>
        <dsp:cNvSpPr/>
      </dsp:nvSpPr>
      <dsp:spPr>
        <a:xfrm>
          <a:off x="5810510" y="2411431"/>
          <a:ext cx="459736" cy="188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304"/>
              </a:lnTo>
              <a:lnTo>
                <a:pt x="459736" y="94304"/>
              </a:lnTo>
              <a:lnTo>
                <a:pt x="459736" y="1886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7E1637-1468-4C7E-838C-3A265760F405}">
      <dsp:nvSpPr>
        <dsp:cNvPr id="0" name=""/>
        <dsp:cNvSpPr/>
      </dsp:nvSpPr>
      <dsp:spPr>
        <a:xfrm>
          <a:off x="5916603" y="2600041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Kim</a:t>
          </a:r>
        </a:p>
      </dsp:txBody>
      <dsp:txXfrm>
        <a:off x="5930413" y="2613851"/>
        <a:ext cx="679667" cy="443904"/>
      </dsp:txXfrm>
    </dsp:sp>
    <dsp:sp modelId="{12FD5513-44AF-4E08-BB61-7F0FCFB5AC08}">
      <dsp:nvSpPr>
        <dsp:cNvPr id="0" name=""/>
        <dsp:cNvSpPr/>
      </dsp:nvSpPr>
      <dsp:spPr>
        <a:xfrm>
          <a:off x="6729984" y="1751296"/>
          <a:ext cx="919473" cy="188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304"/>
              </a:lnTo>
              <a:lnTo>
                <a:pt x="919473" y="94304"/>
              </a:lnTo>
              <a:lnTo>
                <a:pt x="919473" y="1886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6CABF6-7DCF-4477-9F45-4897B2DAFA25}">
      <dsp:nvSpPr>
        <dsp:cNvPr id="0" name=""/>
        <dsp:cNvSpPr/>
      </dsp:nvSpPr>
      <dsp:spPr>
        <a:xfrm>
          <a:off x="7295813" y="1939906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Lars</a:t>
          </a:r>
        </a:p>
      </dsp:txBody>
      <dsp:txXfrm>
        <a:off x="7309623" y="1953716"/>
        <a:ext cx="679667" cy="443904"/>
      </dsp:txXfrm>
    </dsp:sp>
    <dsp:sp modelId="{4943CDE6-A4D8-4002-A259-320DC5BA2C41}">
      <dsp:nvSpPr>
        <dsp:cNvPr id="0" name=""/>
        <dsp:cNvSpPr/>
      </dsp:nvSpPr>
      <dsp:spPr>
        <a:xfrm>
          <a:off x="7189720" y="2411431"/>
          <a:ext cx="459736" cy="188609"/>
        </a:xfrm>
        <a:custGeom>
          <a:avLst/>
          <a:gdLst/>
          <a:ahLst/>
          <a:cxnLst/>
          <a:rect l="0" t="0" r="0" b="0"/>
          <a:pathLst>
            <a:path>
              <a:moveTo>
                <a:pt x="459736" y="0"/>
              </a:moveTo>
              <a:lnTo>
                <a:pt x="459736" y="94304"/>
              </a:lnTo>
              <a:lnTo>
                <a:pt x="0" y="94304"/>
              </a:lnTo>
              <a:lnTo>
                <a:pt x="0" y="1886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4C959A-3FE9-4F23-AC98-11CE438D9FCB}">
      <dsp:nvSpPr>
        <dsp:cNvPr id="0" name=""/>
        <dsp:cNvSpPr/>
      </dsp:nvSpPr>
      <dsp:spPr>
        <a:xfrm>
          <a:off x="6836077" y="2600041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Thomas</a:t>
          </a:r>
        </a:p>
      </dsp:txBody>
      <dsp:txXfrm>
        <a:off x="6849887" y="2613851"/>
        <a:ext cx="679667" cy="443904"/>
      </dsp:txXfrm>
    </dsp:sp>
    <dsp:sp modelId="{148923EC-B9B1-4532-8BF7-390E092D0B3D}">
      <dsp:nvSpPr>
        <dsp:cNvPr id="0" name=""/>
        <dsp:cNvSpPr/>
      </dsp:nvSpPr>
      <dsp:spPr>
        <a:xfrm>
          <a:off x="7649457" y="2411431"/>
          <a:ext cx="459736" cy="188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304"/>
              </a:lnTo>
              <a:lnTo>
                <a:pt x="459736" y="94304"/>
              </a:lnTo>
              <a:lnTo>
                <a:pt x="459736" y="1886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B8B715-4E4E-4558-AA9C-04BD94ED13E8}">
      <dsp:nvSpPr>
        <dsp:cNvPr id="0" name=""/>
        <dsp:cNvSpPr/>
      </dsp:nvSpPr>
      <dsp:spPr>
        <a:xfrm>
          <a:off x="7755550" y="2600041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Hans</a:t>
          </a:r>
        </a:p>
      </dsp:txBody>
      <dsp:txXfrm>
        <a:off x="7769360" y="2613851"/>
        <a:ext cx="679667" cy="443904"/>
      </dsp:txXfrm>
    </dsp:sp>
    <dsp:sp modelId="{867B3174-AC44-40BC-87E3-A1EC42992105}">
      <dsp:nvSpPr>
        <dsp:cNvPr id="0" name=""/>
        <dsp:cNvSpPr/>
      </dsp:nvSpPr>
      <dsp:spPr>
        <a:xfrm>
          <a:off x="6729984" y="1751296"/>
          <a:ext cx="2758419" cy="188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304"/>
              </a:lnTo>
              <a:lnTo>
                <a:pt x="2758419" y="94304"/>
              </a:lnTo>
              <a:lnTo>
                <a:pt x="2758419" y="1886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F12F1D-5D26-4B85-A752-83243CED8D01}">
      <dsp:nvSpPr>
        <dsp:cNvPr id="0" name=""/>
        <dsp:cNvSpPr/>
      </dsp:nvSpPr>
      <dsp:spPr>
        <a:xfrm>
          <a:off x="9134760" y="1939906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Ulla</a:t>
          </a:r>
        </a:p>
      </dsp:txBody>
      <dsp:txXfrm>
        <a:off x="9148570" y="1953716"/>
        <a:ext cx="679667" cy="443904"/>
      </dsp:txXfrm>
    </dsp:sp>
    <dsp:sp modelId="{2A2EF1DC-0FA6-4C48-9ECD-6E2A2B54EBD8}">
      <dsp:nvSpPr>
        <dsp:cNvPr id="0" name=""/>
        <dsp:cNvSpPr/>
      </dsp:nvSpPr>
      <dsp:spPr>
        <a:xfrm>
          <a:off x="9028666" y="2411431"/>
          <a:ext cx="459736" cy="188609"/>
        </a:xfrm>
        <a:custGeom>
          <a:avLst/>
          <a:gdLst/>
          <a:ahLst/>
          <a:cxnLst/>
          <a:rect l="0" t="0" r="0" b="0"/>
          <a:pathLst>
            <a:path>
              <a:moveTo>
                <a:pt x="459736" y="0"/>
              </a:moveTo>
              <a:lnTo>
                <a:pt x="459736" y="94304"/>
              </a:lnTo>
              <a:lnTo>
                <a:pt x="0" y="94304"/>
              </a:lnTo>
              <a:lnTo>
                <a:pt x="0" y="1886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2E04DA-7423-4056-AEB3-71D7D85B23F6}">
      <dsp:nvSpPr>
        <dsp:cNvPr id="0" name=""/>
        <dsp:cNvSpPr/>
      </dsp:nvSpPr>
      <dsp:spPr>
        <a:xfrm>
          <a:off x="8675023" y="2600041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Brian</a:t>
          </a:r>
        </a:p>
      </dsp:txBody>
      <dsp:txXfrm>
        <a:off x="8688833" y="2613851"/>
        <a:ext cx="679667" cy="443904"/>
      </dsp:txXfrm>
    </dsp:sp>
    <dsp:sp modelId="{213BB578-B4C7-4B20-A02C-58498B805906}">
      <dsp:nvSpPr>
        <dsp:cNvPr id="0" name=""/>
        <dsp:cNvSpPr/>
      </dsp:nvSpPr>
      <dsp:spPr>
        <a:xfrm>
          <a:off x="9488403" y="2411431"/>
          <a:ext cx="459736" cy="188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304"/>
              </a:lnTo>
              <a:lnTo>
                <a:pt x="459736" y="94304"/>
              </a:lnTo>
              <a:lnTo>
                <a:pt x="459736" y="1886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11270B-3C57-4052-82CF-E00104240274}">
      <dsp:nvSpPr>
        <dsp:cNvPr id="0" name=""/>
        <dsp:cNvSpPr/>
      </dsp:nvSpPr>
      <dsp:spPr>
        <a:xfrm>
          <a:off x="9594496" y="2600041"/>
          <a:ext cx="707287" cy="471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400" kern="1200" dirty="0"/>
            <a:t>Helle</a:t>
          </a:r>
        </a:p>
      </dsp:txBody>
      <dsp:txXfrm>
        <a:off x="9608306" y="2613851"/>
        <a:ext cx="679667" cy="443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015D5E-A3AB-4402-832D-673E46B53F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10565240-6557-4A38-B18D-9D1BC4CFC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2C2A27A-0A6B-4B90-AAF3-298F9E877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89B90F8-7825-415C-A213-143885732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CF5804E-554A-4FE0-8D4B-221FB34FC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56150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CA4B52-51F6-4253-960F-6EF346B80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4CDE418C-BA0D-4CDF-A6C4-3FBFAC46D9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8181566-79DB-4A6B-BBFF-C468794EC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0C98162-5FA9-4494-8073-E534DD53E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AFE4765-ED2E-4AD0-8661-99982DFB8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0653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06D6FB58-F934-4B21-9838-648122DE20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FF5A605-5A07-4B7C-B081-36F76FA2EF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5C5D337-0924-4CAE-AFEC-470A5441F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BC97B3D-294F-4B40-BEA6-BAE4E0F40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D434958-3EE1-4039-9F5C-1CF19874F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90559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522210-32E2-4ADA-B367-6E0C9B559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1D4FDF7-A092-4289-97B1-3715CD9DB8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C3F3EDF-501D-4867-A161-8E4C315DA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BB39049-1A9C-4BF8-AAA2-6C447941C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C25E314-3E1C-431E-874A-327A2F6DD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6649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4D4C9-D331-4936-81FD-E059914A0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435887A-6C60-4559-BFC4-55314E9D9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32BC5A0-F147-4504-9268-EA4874E02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84983BC-ECC6-4C7B-9B7A-7D72F5AA9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9474C13-C4DE-4831-BA82-D06BB955D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00060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29B96F-4416-4D74-A940-29248EB35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8A6AC57-E27E-4C37-9134-6CB476C30E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366BE9C-F440-47BB-BB89-F84295A146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4DEAA82B-D976-4745-BF85-B97D47893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9489365-6176-47CB-98D0-C4B6ABC12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97617FF0-3A8F-4698-8139-74DC1CFF5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188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069153-A7FF-4DDC-AB9A-B499626E1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F6F3DB3-8975-4254-86C8-FEDBDA5E5B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7628E91-FD74-490D-8473-BADD86A495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F8C11FCC-B213-47B3-B9C7-5988CDD2BE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A1CD51D8-409D-4CC3-A998-361A30099E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257B65D9-6F0D-4687-B038-B045ADE4F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86CD746A-F05A-4BBE-AFE7-73DAE3201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50C2B531-3935-45B5-8871-C257A74E0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16654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6D09A1-2B74-4AD3-819E-8F7AF4091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A1AE2808-270D-4F4B-8FEB-DCE15C8D6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F7EE00B7-C8ED-4055-83D8-30A87AB37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AB7E79E8-BF77-414A-8948-C2EB4ADFD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84548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539ADB4F-3579-4DEA-8A00-42129491E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51281812-5B85-4398-9F96-05E9779C1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C2887A2D-C736-41AF-A377-7917F138D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58687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89552D-CAA8-4F3C-B38D-3A123949B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671B404-C8C1-48D9-82E6-32822167C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53C11E9-138F-45DC-84D8-AFB2C50330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7783984-B128-47AC-B7E2-E39E9934F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790B86C-8C3B-46B2-B86E-32A0884A1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CFD3E09E-0827-4523-9993-74689BE53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93142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7C2554-FCA0-46E8-A7DF-9F8C24CFD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C56709DF-A23A-4517-95E5-8C9C07DAE4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C987C63-913A-4BD7-9A90-3F821AE37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6F567BA-3DA7-452B-9BA6-34A0137DF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CFE895EE-291F-4F9C-9A02-B63D5809F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9D1293D-32BF-4398-9DFD-182D9FBEC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1885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89D4B005-DACF-4FD3-95BD-361D59F10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4B0C803D-6482-448D-AC6E-ED2FBB6962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68D7743-1CC0-46B2-B9F2-687F004BD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4E620-B87F-4E2F-8FFF-5BE38AEFA748}" type="datetimeFigureOut">
              <a:rPr lang="da-DK" smtClean="0"/>
              <a:pPr/>
              <a:t>16-08-2018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A924B3A-842E-417C-9D60-A853B6904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7E119AE-0447-4911-B5AF-0C6A1B05D4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86039-1646-412F-AF7D-AEA3581EDF6A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7826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</a:t>
            </a:r>
          </a:p>
        </p:txBody>
      </p:sp>
      <p:graphicFrame>
        <p:nvGraphicFramePr>
          <p:cNvPr id="5" name="Pladsholder til indhold 3">
            <a:extLst>
              <a:ext uri="{FF2B5EF4-FFF2-40B4-BE49-F238E27FC236}">
                <a16:creationId xmlns:a16="http://schemas.microsoft.com/office/drawing/2014/main" id="{53DDE8AD-5FE5-444E-9BEA-FAD6D6DC53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126997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</a:t>
            </a:r>
          </a:p>
        </p:txBody>
      </p:sp>
      <p:graphicFrame>
        <p:nvGraphicFramePr>
          <p:cNvPr id="3" name="Pladsholder til indhold 2">
            <a:extLst>
              <a:ext uri="{FF2B5EF4-FFF2-40B4-BE49-F238E27FC236}">
                <a16:creationId xmlns:a16="http://schemas.microsoft.com/office/drawing/2014/main" id="{BD7A1DB8-07FE-4622-B877-D804A81195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381313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73091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</a:t>
            </a:r>
          </a:p>
        </p:txBody>
      </p:sp>
      <p:sp>
        <p:nvSpPr>
          <p:cNvPr id="2" name="Pladsholder til indhold 1">
            <a:extLst>
              <a:ext uri="{FF2B5EF4-FFF2-40B4-BE49-F238E27FC236}">
                <a16:creationId xmlns:a16="http://schemas.microsoft.com/office/drawing/2014/main" id="{4FE6436D-BAEE-4C28-9757-914CE4745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da-DK" dirty="0"/>
              <a:t>Direktør: John</a:t>
            </a:r>
          </a:p>
          <a:p>
            <a:pPr lvl="1"/>
            <a:r>
              <a:rPr lang="da-DK" dirty="0"/>
              <a:t>Salgschef: Lotte</a:t>
            </a:r>
          </a:p>
          <a:p>
            <a:pPr lvl="2"/>
            <a:r>
              <a:rPr lang="da-DK" dirty="0"/>
              <a:t>Rikke</a:t>
            </a:r>
          </a:p>
          <a:p>
            <a:pPr lvl="2"/>
            <a:r>
              <a:rPr lang="da-DK" dirty="0"/>
              <a:t>Peter</a:t>
            </a:r>
          </a:p>
          <a:p>
            <a:pPr lvl="1"/>
            <a:r>
              <a:rPr lang="da-DK" dirty="0"/>
              <a:t>Økonomichef: Finn</a:t>
            </a:r>
          </a:p>
          <a:p>
            <a:pPr lvl="2"/>
            <a:r>
              <a:rPr lang="da-DK" dirty="0"/>
              <a:t>Linda</a:t>
            </a:r>
          </a:p>
          <a:p>
            <a:pPr lvl="2"/>
            <a:r>
              <a:rPr lang="da-DK" dirty="0"/>
              <a:t>Kim</a:t>
            </a:r>
          </a:p>
          <a:p>
            <a:pPr lvl="1"/>
            <a:r>
              <a:rPr lang="da-DK" dirty="0"/>
              <a:t>Produktionschef: Lars</a:t>
            </a:r>
          </a:p>
          <a:p>
            <a:pPr lvl="2"/>
            <a:r>
              <a:rPr lang="da-DK" dirty="0"/>
              <a:t>Thomas</a:t>
            </a:r>
          </a:p>
          <a:p>
            <a:pPr lvl="2"/>
            <a:r>
              <a:rPr lang="da-DK" dirty="0"/>
              <a:t>Hans</a:t>
            </a:r>
          </a:p>
          <a:p>
            <a:pPr lvl="1"/>
            <a:r>
              <a:rPr lang="da-DK" dirty="0"/>
              <a:t>IT-chef: Ulla</a:t>
            </a:r>
          </a:p>
          <a:p>
            <a:pPr lvl="2"/>
            <a:r>
              <a:rPr lang="da-DK" dirty="0"/>
              <a:t>Brian</a:t>
            </a:r>
          </a:p>
          <a:p>
            <a:pPr lvl="2"/>
            <a:r>
              <a:rPr lang="da-DK" dirty="0"/>
              <a:t>Helle</a:t>
            </a:r>
          </a:p>
        </p:txBody>
      </p:sp>
    </p:spTree>
    <p:extLst>
      <p:ext uri="{BB962C8B-B14F-4D97-AF65-F5344CB8AC3E}">
        <p14:creationId xmlns:p14="http://schemas.microsoft.com/office/powerpoint/2010/main" val="1536291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E95237-1699-4E0C-B608-D875B25E888F}">
  <ds:schemaRefs>
    <ds:schemaRef ds:uri="http://schemas.microsoft.com/office/2006/documentManagement/types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ea42722d-5f09-4047-92fd-fc0cc5ccbc5d"/>
  </ds:schemaRefs>
</ds:datastoreItem>
</file>

<file path=customXml/itemProps2.xml><?xml version="1.0" encoding="utf-8"?>
<ds:datastoreItem xmlns:ds="http://schemas.openxmlformats.org/officeDocument/2006/customXml" ds:itemID="{8BE01DF8-FC05-4E01-98BC-322BEC8A0360}"/>
</file>

<file path=customXml/itemProps3.xml><?xml version="1.0" encoding="utf-8"?>
<ds:datastoreItem xmlns:ds="http://schemas.openxmlformats.org/officeDocument/2006/customXml" ds:itemID="{C627E949-62A2-4AB0-9CDF-B97B0FD33F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42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Office-tema</vt:lpstr>
      <vt:lpstr>Salg</vt:lpstr>
      <vt:lpstr>Organisation</vt:lpstr>
      <vt:lpstr>Organisation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Hans Hoffmann</cp:lastModifiedBy>
  <cp:revision>34</cp:revision>
  <dcterms:created xsi:type="dcterms:W3CDTF">2007-07-06T11:38:41Z</dcterms:created>
  <dcterms:modified xsi:type="dcterms:W3CDTF">2018-08-16T12:46:46Z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