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4"/>
  </p:sldMasterIdLst>
  <p:sldIdLst>
    <p:sldId id="256" r:id="rId5"/>
    <p:sldId id="257" r:id="rId6"/>
    <p:sldId id="258" r:id="rId7"/>
    <p:sldId id="261" r:id="rId8"/>
    <p:sldId id="259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474B1D-E03B-46D3-9786-B00EA3AF2246}" v="19" dt="2018-06-22T12:02:01.833"/>
    <p1510:client id="{FD15038E-F158-4B6F-A6F1-B6244E3E489D}" v="6" dt="2018-06-22T12:17:31.4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410" autoAdjust="0"/>
  </p:normalViewPr>
  <p:slideViewPr>
    <p:cSldViewPr>
      <p:cViewPr varScale="1">
        <p:scale>
          <a:sx n="71" d="100"/>
          <a:sy n="71" d="100"/>
        </p:scale>
        <p:origin x="163" y="62"/>
      </p:cViewPr>
      <p:guideLst>
        <p:guide orient="horz" pos="2160"/>
        <p:guide pos="3840"/>
      </p:guideLst>
    </p:cSldViewPr>
  </p:slideViewPr>
  <p:outlineViewPr>
    <p:cViewPr>
      <p:scale>
        <a:sx n="41" d="100"/>
        <a:sy n="41" d="100"/>
      </p:scale>
      <p:origin x="0" y="-12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D15038E-F158-4B6F-A6F1-B6244E3E489D}"/>
    <pc:docChg chg="addSld modSld">
      <pc:chgData name="Hans Hoffmann" userId="f82980a9-f4f1-4452-b2c3-fdebc7f56ebe" providerId="ADAL" clId="{FD15038E-F158-4B6F-A6F1-B6244E3E489D}" dt="2018-06-22T12:17:31.456" v="5" actId="14100"/>
      <pc:docMkLst>
        <pc:docMk/>
      </pc:docMkLst>
      <pc:sldChg chg="addSp modSp add">
        <pc:chgData name="Hans Hoffmann" userId="f82980a9-f4f1-4452-b2c3-fdebc7f56ebe" providerId="ADAL" clId="{FD15038E-F158-4B6F-A6F1-B6244E3E489D}" dt="2018-06-22T12:17:31.456" v="5" actId="14100"/>
        <pc:sldMkLst>
          <pc:docMk/>
          <pc:sldMk cId="3963972003" sldId="261"/>
        </pc:sldMkLst>
        <pc:spChg chg="mod">
          <ac:chgData name="Hans Hoffmann" userId="f82980a9-f4f1-4452-b2c3-fdebc7f56ebe" providerId="ADAL" clId="{FD15038E-F158-4B6F-A6F1-B6244E3E489D}" dt="2018-06-22T12:17:22.691" v="2" actId="27614"/>
          <ac:spMkLst>
            <pc:docMk/>
            <pc:sldMk cId="3963972003" sldId="261"/>
            <ac:spMk id="2" creationId="{727E921F-26E8-4BD5-B3FF-8F5930FC2F0F}"/>
          </ac:spMkLst>
        </pc:spChg>
        <pc:picChg chg="add mod">
          <ac:chgData name="Hans Hoffmann" userId="f82980a9-f4f1-4452-b2c3-fdebc7f56ebe" providerId="ADAL" clId="{FD15038E-F158-4B6F-A6F1-B6244E3E489D}" dt="2018-06-22T12:17:31.456" v="5" actId="14100"/>
          <ac:picMkLst>
            <pc:docMk/>
            <pc:sldMk cId="3963972003" sldId="261"/>
            <ac:picMk id="5" creationId="{3F428D6F-8DED-4B86-A7AF-C40A189FAF3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87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653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85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931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27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519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522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87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91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144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64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8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  <a:p>
            <a:r>
              <a:rPr lang="da-DK" dirty="0"/>
              <a:t>4. Kvartal 2017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/>
              <a:t>Butiksansvarlige </a:t>
            </a:r>
          </a:p>
          <a:p>
            <a:endParaRPr lang="da-DK" dirty="0"/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Salgsassistenter </a:t>
            </a:r>
          </a:p>
          <a:p>
            <a:endParaRPr lang="da-DK" dirty="0"/>
          </a:p>
          <a:p>
            <a:pPr lvl="1"/>
            <a:r>
              <a:rPr lang="da-DK" dirty="0"/>
              <a:t>Butik i Bogense</a:t>
            </a:r>
          </a:p>
          <a:p>
            <a:pPr lvl="1"/>
            <a:r>
              <a:rPr lang="da-DK" dirty="0"/>
              <a:t>Butik i Odense</a:t>
            </a:r>
          </a:p>
          <a:p>
            <a:pPr lvl="1"/>
            <a:r>
              <a:rPr lang="da-DK" dirty="0"/>
              <a:t>Butik i Middelfart</a:t>
            </a:r>
          </a:p>
          <a:p>
            <a:r>
              <a:rPr lang="da-DK" dirty="0"/>
              <a:t>Marketingkoordinator</a:t>
            </a:r>
          </a:p>
          <a:p>
            <a:r>
              <a:rPr lang="da-DK" dirty="0"/>
              <a:t>Lagermedarbejder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Besøge </a:t>
            </a:r>
            <a:r>
              <a:rPr lang="da-DK" dirty="0" err="1"/>
              <a:t>VideoBusters</a:t>
            </a:r>
            <a:r>
              <a:rPr lang="da-DK" dirty="0"/>
              <a:t> butikker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7E921F-26E8-4BD5-B3FF-8F5930FC2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a-DK" dirty="0"/>
              <a:t>Afholde medarbejdersamtaler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9EAFC28-FF0D-4255-8707-FDD5C21F3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Kontrollere butiksindretning</a:t>
            </a:r>
          </a:p>
          <a:p>
            <a:r>
              <a:rPr lang="da-DK"/>
              <a:t>Kontrollere varelager</a:t>
            </a:r>
          </a:p>
          <a:p>
            <a:r>
              <a:rPr lang="da-DK"/>
              <a:t>Kontrollere økonomien</a:t>
            </a:r>
          </a:p>
          <a:p>
            <a:r>
              <a:rPr lang="da-DK"/>
              <a:t>Attraktiv løn</a:t>
            </a:r>
          </a:p>
          <a:p>
            <a:r>
              <a:rPr lang="da-DK"/>
              <a:t>Firmabil</a:t>
            </a:r>
          </a:p>
        </p:txBody>
      </p:sp>
      <p:pic>
        <p:nvPicPr>
          <p:cNvPr id="5" name="Billede 4" descr="Et billede, der indeholder LEGO, legetøj, indendørs, gul&#10;&#10;Beskrivelse, der er oprettet med meget høj sikkerhed">
            <a:extLst>
              <a:ext uri="{FF2B5EF4-FFF2-40B4-BE49-F238E27FC236}">
                <a16:creationId xmlns:a16="http://schemas.microsoft.com/office/drawing/2014/main" id="{3F428D6F-8DED-4B86-A7AF-C40A189FA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2002532"/>
            <a:ext cx="3645024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7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Salgsassistenter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pPr lvl="1"/>
            <a:r>
              <a:rPr lang="da-DK" dirty="0"/>
              <a:t>Kontrollere beholdningen af film</a:t>
            </a:r>
          </a:p>
          <a:p>
            <a:pPr lvl="1"/>
            <a:r>
              <a:rPr lang="da-DK" dirty="0"/>
              <a:t>Bestille film hjem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Marketingkoordinator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Ansvarlig for markedsføring	</a:t>
            </a:r>
          </a:p>
          <a:p>
            <a:pPr lvl="1"/>
            <a:r>
              <a:rPr lang="da-DK" dirty="0"/>
              <a:t>Annoncer</a:t>
            </a:r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r>
              <a:rPr lang="da-DK" dirty="0"/>
              <a:t>Kampagner</a:t>
            </a:r>
          </a:p>
          <a:p>
            <a:pPr lvl="1"/>
            <a:r>
              <a:rPr lang="da-DK" dirty="0"/>
              <a:t>Konkurrencer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r>
              <a:rPr lang="da-DK" dirty="0"/>
              <a:t>Lagermedarbejder</a:t>
            </a:r>
          </a:p>
          <a:p>
            <a:pPr lvl="1"/>
            <a:r>
              <a:rPr lang="da-DK" dirty="0"/>
              <a:t>Butik i Århus</a:t>
            </a:r>
          </a:p>
          <a:p>
            <a:pPr lvl="1"/>
            <a:r>
              <a:rPr lang="da-DK" dirty="0"/>
              <a:t>Under</a:t>
            </a:r>
            <a:r>
              <a:rPr lang="da-DK" baseline="0" dirty="0"/>
              <a:t> 18 år</a:t>
            </a:r>
            <a:endParaRPr lang="da-DK" dirty="0"/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29F52C-0CE0-4A05-89A1-8AC37A8E8BE5}"/>
</file>

<file path=customXml/itemProps2.xml><?xml version="1.0" encoding="utf-8"?>
<ds:datastoreItem xmlns:ds="http://schemas.openxmlformats.org/officeDocument/2006/customXml" ds:itemID="{4CFB7137-4E8A-41F4-AE11-44B8D125432E}">
  <ds:schemaRefs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ea42722d-5f09-4047-92fd-fc0cc5ccbc5d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0730CD1-B5F3-4A14-81E2-635687BEF3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168</TotalTime>
  <Words>65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0" baseType="lpstr">
      <vt:lpstr>Tw Cen MT</vt:lpstr>
      <vt:lpstr>Tw Cen MT Condensed</vt:lpstr>
      <vt:lpstr>Wingdings 3</vt:lpstr>
      <vt:lpstr>Integral</vt:lpstr>
      <vt:lpstr>Jobopslag</vt:lpstr>
      <vt:lpstr>Følgende stillinger skal opslås</vt:lpstr>
      <vt:lpstr>Butiksansvarlige for Jylland</vt:lpstr>
      <vt:lpstr>Afholde medarbejdersamtaler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17</cp:revision>
  <dcterms:created xsi:type="dcterms:W3CDTF">2007-06-12T08:13:55Z</dcterms:created>
  <dcterms:modified xsi:type="dcterms:W3CDTF">2018-06-22T12:17:40Z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</Properties>
</file>