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92" autoAdjust="0"/>
    <p:restoredTop sz="86325" autoAdjust="0"/>
  </p:normalViewPr>
  <p:slideViewPr>
    <p:cSldViewPr>
      <p:cViewPr varScale="1">
        <p:scale>
          <a:sx n="66" d="100"/>
          <a:sy n="66" d="100"/>
        </p:scale>
        <p:origin x="58" y="24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59FA4E-B023-4073-B4A3-AC889ADDB07A}" type="datetimeFigureOut">
              <a:rPr lang="da-DK" smtClean="0"/>
              <a:t>16-08-2018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A6180A-983D-424B-9073-2048DC8A703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05079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25077EB4-B1F6-4EDF-B271-DB13BE760390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da-DK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4073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85FB9-E3C5-4411-AE3F-EA88C31A0997}" type="datetime1">
              <a:rPr lang="da-DK" smtClean="0"/>
              <a:t>16-08-2018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41805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2F9A1-8ACE-4773-B30F-789A2B117156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71459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6C0F-7AEB-4BFD-BC06-D6AA4A43E842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76776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479D0-5D43-43A7-A81D-B2D67E835121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28503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A302C-9A8F-4F44-955A-8AF699BB9F3F}" type="datetime1">
              <a:rPr lang="da-DK" smtClean="0"/>
              <a:t>16-08-2018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39073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44FA8-F106-48D5-A592-89C860603887}" type="datetime1">
              <a:rPr lang="da-DK" smtClean="0"/>
              <a:t>16-08-2018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48032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5D1A1-5AFA-4F60-B938-F6D67787C51A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174809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B972-B8E6-485F-AD9E-ABF4B240ED14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947048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C55C-B49C-4E9B-94FB-345A0E9380C7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12990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45B7C-AE0A-44E9-8F8B-37F4B2C8032C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6257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5FAD9-8BD6-484B-8A32-39B67E1EAA8A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29830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13D2-2DA2-4C6D-B262-52F1F9CCDB66}" type="datetime1">
              <a:rPr lang="da-DK" smtClean="0"/>
              <a:t>16-08-2018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27999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57E52-67F6-4CF9-B697-B365E5C5D010}" type="datetime1">
              <a:rPr lang="da-DK" smtClean="0"/>
              <a:t>16-08-2018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64510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8FC4-6366-4366-8AF6-7A1CA5F8AB19}" type="datetime1">
              <a:rPr lang="da-DK" smtClean="0"/>
              <a:t>16-08-2018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95690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60961-CACF-4C8C-B406-CA4E7306582D}" type="datetime1">
              <a:rPr lang="da-DK" smtClean="0"/>
              <a:t>16-08-2018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92988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12026-DA76-4480-84BE-A2A0522485EF}" type="datetime1">
              <a:rPr lang="da-DK" smtClean="0"/>
              <a:t>16-08-2018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8608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6D8F-DA53-4928-B751-B5D7EBA86891}" type="datetime1">
              <a:rPr lang="da-DK" smtClean="0"/>
              <a:t>16-08-2018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8104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04445CAA-6A8D-4726-815E-A49230F8741B}" type="datetime1">
              <a:rPr lang="da-DK" smtClean="0"/>
              <a:t>16-08-2018</a:t>
            </a:fld>
            <a:endParaRPr lang="da-DK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22" name="Billede 21" descr="oscar_statuette.jpg">
            <a:extLst>
              <a:ext uri="{FF2B5EF4-FFF2-40B4-BE49-F238E27FC236}">
                <a16:creationId xmlns:a16="http://schemas.microsoft.com/office/drawing/2014/main" id="{BC5BC69E-C2A0-4C4A-A8CA-59F207FBAC96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0372868" y="4113349"/>
            <a:ext cx="1546738" cy="218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430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  <p:sldLayoutId id="2147483857" r:id="rId16"/>
    <p:sldLayoutId id="2147483858" r:id="rId17"/>
    <p:sldLayoutId id="2147483859" r:id="rId18"/>
  </p:sldLayoutIdLst>
  <p:hf hdr="0" ftr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/>
              <a:t>Vind En Tur Til Los Angeles For 2 personer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59259CD-40ED-438A-A708-60B07E463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58E30-550A-476B-8404-6D2D498C76F7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74E23AB2-6013-49E3-A5A2-4A6249E50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Dreamgirls</a:t>
            </a:r>
          </a:p>
          <a:p>
            <a:pPr lvl="0"/>
            <a:r>
              <a:rPr lang="de-DE"/>
              <a:t>The Good Shepherd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e-DE"/>
              <a:t>The Prestige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A37D583-F90C-43E0-A519-94046335C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6DB1F-98C4-49F2-88BA-AC84D4401441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73619995-F963-4F08-966C-4B0688F0D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10</a:t>
            </a:fld>
            <a:endParaRPr lang="da-DK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Apocalypto</a:t>
            </a:r>
          </a:p>
          <a:p>
            <a:pPr lvl="0"/>
            <a:r>
              <a:rPr lang="de-DE"/>
              <a:t>Click</a:t>
            </a:r>
          </a:p>
          <a:p>
            <a:pPr lvl="0"/>
            <a:r>
              <a:rPr lang="de-DE"/>
              <a:t>Pan’s Labyrinth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C6B03DE-3F7F-432E-A9C8-13244275A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E048-AE59-4E3C-AD67-71DD885A8929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1FF46667-70FC-423D-B086-544947C19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11</a:t>
            </a:fld>
            <a:endParaRPr lang="da-DK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The Black Dahlia</a:t>
            </a:r>
          </a:p>
          <a:p>
            <a:pPr lvl="0"/>
            <a:r>
              <a:rPr lang="de-DE"/>
              <a:t>Children Of Men</a:t>
            </a:r>
          </a:p>
          <a:p>
            <a:pPr lvl="0"/>
            <a:r>
              <a:rPr lang="de-DE"/>
              <a:t>The Illusionist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Prestige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1216CE1-E237-4A7D-A319-283B56B0D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0ED25-1D32-4B54-BA86-F144F8665B7E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610D53F4-5D99-42B2-BBBE-B91B46E97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12</a:t>
            </a:fld>
            <a:endParaRPr lang="da-DK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FAF0CB1-8F12-461E-A571-58F9214EE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FA3E-1CD2-4D63-A4EF-8A1A8E815EED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49D23153-EE7E-4939-B8E8-6284ADE48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13</a:t>
            </a:fld>
            <a:endParaRPr lang="da-DK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Deliver Us From Evil</a:t>
            </a:r>
          </a:p>
          <a:p>
            <a:pPr lvl="0"/>
            <a:r>
              <a:rPr lang="da-DK"/>
              <a:t>An Inconvenienttruth</a:t>
            </a:r>
          </a:p>
          <a:p>
            <a:pPr lvl="0"/>
            <a:r>
              <a:rPr lang="da-DK"/>
              <a:t>Iraq In Fragments</a:t>
            </a:r>
          </a:p>
          <a:p>
            <a:pPr lvl="0"/>
            <a:r>
              <a:rPr lang="da-DK"/>
              <a:t>Jesus Camp</a:t>
            </a:r>
          </a:p>
          <a:p>
            <a:pPr lvl="0"/>
            <a:r>
              <a:rPr lang="da-DK"/>
              <a:t>My Country, My Country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AFB2735-0DF0-4A3B-B49F-28484BCBA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59043-2E37-49DF-A209-545B21F7915B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844649D4-C41F-40F1-8CE9-7F52FF13F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14</a:t>
            </a:fld>
            <a:endParaRPr lang="da-DK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31424DF-8C6A-4B46-8800-D41B94814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1A3C1-253A-4600-9B81-C857281F714A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53C12EC7-B9FA-4E8A-8671-1790BFEEA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15</a:t>
            </a:fld>
            <a:endParaRPr lang="da-DK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87FAED5-F8AE-4E96-92D5-9A9A9C5B2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CC56E-07DA-4C6D-9F24-74494FE47022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399CE3D5-9819-4D9F-9A3D-FAE88B8B1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16</a:t>
            </a:fld>
            <a:endParaRPr lang="da-DK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After The Wedding</a:t>
            </a:r>
          </a:p>
          <a:p>
            <a:pPr lvl="0"/>
            <a:r>
              <a:rPr lang="da-DK"/>
              <a:t>Days Of Glory (Indigènes)</a:t>
            </a:r>
          </a:p>
          <a:p>
            <a:pPr lvl="0"/>
            <a:r>
              <a:rPr lang="da-DK"/>
              <a:t>The Lives Of Others</a:t>
            </a:r>
          </a:p>
          <a:p>
            <a:pPr lvl="0"/>
            <a:r>
              <a:rPr lang="da-DK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760D68A-13EE-4CA5-8BAB-BC4208C39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C8375-7542-4880-B4C8-8792C6E8A893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3D1267B1-1851-481B-BEFD-83794C91E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17</a:t>
            </a:fld>
            <a:endParaRPr lang="da-DK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F0D5BBD-A72D-4F2C-A10A-1AF2E4164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1F84-5F16-4885-93EE-2D412404D474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90B62B14-471B-4271-A1F4-7594B0903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18</a:t>
            </a:fld>
            <a:endParaRPr lang="da-DK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Leonardo Dicaprio – Blood Diamond</a:t>
            </a:r>
          </a:p>
          <a:p>
            <a:pPr lvl="0"/>
            <a:r>
              <a:rPr lang="da-DK"/>
              <a:t>Ryan Gosling – Half Nelson</a:t>
            </a:r>
          </a:p>
          <a:p>
            <a:pPr lvl="0"/>
            <a:r>
              <a:rPr lang="da-DK"/>
              <a:t>Peter O’toole – Venus</a:t>
            </a:r>
          </a:p>
          <a:p>
            <a:pPr lvl="0"/>
            <a:r>
              <a:rPr lang="en-US"/>
              <a:t>Will Smith – The Pursuit Of Happyness</a:t>
            </a:r>
          </a:p>
          <a:p>
            <a:pPr lvl="0"/>
            <a:r>
              <a:rPr lang="en-US"/>
              <a:t>Forest Whitaker – The Last King Of Scotland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AF265D9-8A1A-45AF-B5F9-17E5609E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DFE25-3492-4E46-BBC6-B1FF8EC8959E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C1FD2BEF-DC82-46C5-BA80-112D70C51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19</a:t>
            </a:fld>
            <a:endParaRPr lang="da-DK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Hvem Tror Du Vinder?</a:t>
            </a:r>
          </a:p>
          <a:p>
            <a:pPr lvl="0"/>
            <a:r>
              <a:rPr lang="da-DK"/>
              <a:t>Send Os Dit Bud I De 24 Kategorier</a:t>
            </a:r>
          </a:p>
          <a:p>
            <a:pPr lvl="0"/>
            <a:r>
              <a:rPr lang="da-DK"/>
              <a:t>Vind 1 uges luksusophold i Los Angeles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B41ECFA-1CE8-431C-8B11-5BBA7B778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0608D-1679-4548-A2CE-255C5314B2F5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FD608FE5-F34F-49A4-AC4F-4F6E418DF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2</a:t>
            </a:fld>
            <a:endParaRPr lang="da-DK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BFA4425-48D3-4826-8BFB-37AB5B6D3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334F-6A9E-4BE8-974D-AC2E533F9FB9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68E980C-2B1E-4CE8-8156-54E47ECA8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20</a:t>
            </a:fld>
            <a:endParaRPr lang="da-DK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38E53A4-6987-4EE0-AFA4-7A2654AC2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678D-89B9-4A9C-96DB-E301C7CEECFF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3A22F838-5559-46E5-8EBD-8F486849E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21</a:t>
            </a:fld>
            <a:endParaRPr lang="da-DK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1DC489B-FA55-4A5C-A37D-53E6830EB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83E3C-6E4D-40F2-A5BF-711F95277981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D8CAE450-F0C2-478D-BA94-52BA4108B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22</a:t>
            </a:fld>
            <a:endParaRPr lang="da-DK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A34415C-73C8-4060-8E4A-B79D30978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AFBB2-BD8C-4D4E-8E37-B711B1250ADE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97B774C4-8205-496C-89B5-004C92F7D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23</a:t>
            </a:fld>
            <a:endParaRPr lang="da-DK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BF64C82-174D-44B9-835C-D191346B0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0C28-6D3F-42B4-B2C0-640E954A5667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9592936-1E56-4958-8452-B25102BAA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24</a:t>
            </a:fld>
            <a:endParaRPr lang="da-DK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78C05CB-117D-43F4-8B13-B4DFED044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638F3-1B75-469E-852D-A105572200C5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F19F7899-1B8B-4975-B1C7-1BC5D2E4B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25</a:t>
            </a:fld>
            <a:endParaRPr lang="da-DK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F7004E6-93FA-48EA-8897-24383335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9EDE4-CF28-4E6F-9A4D-8BB48441333D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AE1756C7-DA8F-4FC2-9A5B-98127858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26</a:t>
            </a:fld>
            <a:endParaRPr lang="da-DK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Send Os Dine Svar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Inden 20. februar 2007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D511D90-2923-44F3-92B5-F95893840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902A-C751-490A-8407-ED372180812C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9874D72E-494A-4619-8E70-B11D29A0B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27</a:t>
            </a:fld>
            <a:endParaRPr lang="da-DK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CAFC872-E02B-4987-ABA7-04225DBD7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116A2-2039-4A9E-89F1-F94406584238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4EB3549F-EB40-4E9E-AA73-27ACC58B5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625932E-9FB1-479A-8F80-27A152D6B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1F42-0E4C-4A4D-A02C-725573C5391E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29B9E01D-31B6-4A66-AD8E-BE287A0DC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4</a:t>
            </a:fld>
            <a:endParaRPr lang="da-DK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e-DE"/>
              <a:t>Helmer &amp; Son</a:t>
            </a:r>
          </a:p>
          <a:p>
            <a:pPr lvl="0"/>
            <a:r>
              <a:rPr lang="de-DE"/>
              <a:t>The Saviour</a:t>
            </a:r>
          </a:p>
          <a:p>
            <a:pPr lvl="0"/>
            <a:r>
              <a:rPr lang="de-DE"/>
              <a:t>West Bank Story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8A4AAD5-04F1-4E55-B30D-6123259AE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A32B8-07A4-4955-A364-28BD14D71CB8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F86EEC65-6A88-4192-8539-F00511ADA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e-DE"/>
              <a:t>Jennifer Hudson – Dreamgirls</a:t>
            </a:r>
          </a:p>
          <a:p>
            <a:pPr lvl="0"/>
            <a:r>
              <a:rPr lang="de-DE"/>
              <a:t>Rinko Kikuchi – Babel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EA2DABE-A348-4DF7-8B24-AE9F10A1B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E727-3488-401D-BBD3-1CE64C2A8E8C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30A31197-059E-43E4-82F2-5EE02DD55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6</a:t>
            </a:fld>
            <a:endParaRPr lang="da-DK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D85A64C-681F-48EF-B050-A047E0018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F57D5-39A4-40A9-A7F4-19EF90EC73D7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BBFEBF1-507A-4419-A7F4-593319270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7</a:t>
            </a:fld>
            <a:endParaRPr lang="da-DK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da-DK"/>
              <a:t>The Devil Wears Prada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Marie Antoinette</a:t>
            </a:r>
          </a:p>
          <a:p>
            <a:pPr lvl="0"/>
            <a:r>
              <a:rPr lang="da-DK"/>
              <a:t>The Queen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49B77C8-4BBB-4246-8A9A-DA42DB584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5450B-BB63-439B-8946-45C1D0E4C1A1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11F690D1-C426-4515-9725-602B8AAFC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8</a:t>
            </a:fld>
            <a:endParaRPr lang="da-DK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da-DK"/>
              <a:t>Djimon Hounsou – Blood Diamond</a:t>
            </a:r>
          </a:p>
          <a:p>
            <a:pPr lvl="0"/>
            <a:r>
              <a:rPr lang="de-DE"/>
              <a:t>Eddie Murphy – Dreamgirls</a:t>
            </a:r>
          </a:p>
          <a:p>
            <a:pPr lvl="0"/>
            <a:r>
              <a:rPr lang="de-DE"/>
              <a:t>Mark Wahlberg – The Departed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2A4556F-E458-47D7-B20C-A236236EB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B0B4B-9FE5-4FE4-A6CB-D312384D30CD}" type="datetime1">
              <a:rPr lang="da-DK" smtClean="0"/>
              <a:t>16-08-2018</a:t>
            </a:fld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14A70080-0402-4393-A299-B6EB6A5BD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9</a:t>
            </a:fld>
            <a:endParaRPr lang="da-DK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- bestyrelseslokale">
  <a:themeElements>
    <a:clrScheme name="Ion - bestyrelseslokale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 - bestyrelseslokale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- bestyrelseslokale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F1C4790-FE3C-4020-8CA7-00621DA7BBBC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03E9F0E-B77B-49FF-86B7-5812D77C92BC}"/>
</file>

<file path=customXml/itemProps2.xml><?xml version="1.0" encoding="utf-8"?>
<ds:datastoreItem xmlns:ds="http://schemas.openxmlformats.org/officeDocument/2006/customXml" ds:itemID="{A351023D-360A-49F1-8A1A-254E2112A6D7}"/>
</file>

<file path=customXml/itemProps3.xml><?xml version="1.0" encoding="utf-8"?>
<ds:datastoreItem xmlns:ds="http://schemas.openxmlformats.org/officeDocument/2006/customXml" ds:itemID="{AA7452ED-FBFA-4E98-9C59-FE40AA1F40D6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85</TotalTime>
  <Words>591</Words>
  <Application>Microsoft Office PowerPoint</Application>
  <PresentationFormat>Widescreen</PresentationFormat>
  <Paragraphs>201</Paragraphs>
  <Slides>27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27</vt:i4>
      </vt:variant>
    </vt:vector>
  </HeadingPairs>
  <TitlesOfParts>
    <vt:vector size="32" baseType="lpstr">
      <vt:lpstr>Arial</vt:lpstr>
      <vt:lpstr>Calibri</vt:lpstr>
      <vt:lpstr>Century Gothic</vt:lpstr>
      <vt:lpstr>Wingdings 3</vt:lpstr>
      <vt:lpstr>Ion - bestyrelseslokale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Hans Hoffmann</cp:lastModifiedBy>
  <cp:revision>13</cp:revision>
  <dcterms:created xsi:type="dcterms:W3CDTF">2007-07-03T08:08:47Z</dcterms:created>
  <dcterms:modified xsi:type="dcterms:W3CDTF">2018-08-16T14:08:20Z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