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90" autoAdjust="0"/>
    <p:restoredTop sz="95014" autoAdjust="0"/>
  </p:normalViewPr>
  <p:slideViewPr>
    <p:cSldViewPr>
      <p:cViewPr varScale="1">
        <p:scale>
          <a:sx n="109" d="100"/>
          <a:sy n="109" d="100"/>
        </p:scale>
        <p:origin x="45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Antal kilometer 2016 </a:t>
            </a:r>
          </a:p>
        </c:rich>
      </c:tx>
      <c:layout>
        <c:manualLayout>
          <c:xMode val="edge"/>
          <c:yMode val="edge"/>
          <c:x val="0.21453314863419859"/>
          <c:y val="2.244826128715592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76"/>
          <c:h val="0.500428306638830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2016 </c:v>
                </c:pt>
              </c:strCache>
            </c:strRef>
          </c:tx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E8-4F40-AA76-41CEB657D0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81278080"/>
        <c:axId val="1281280256"/>
      </c:barChart>
      <c:catAx>
        <c:axId val="12812780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da-DK"/>
          </a:p>
        </c:txPr>
        <c:crossAx val="1281280256"/>
        <c:crosses val="autoZero"/>
        <c:auto val="1"/>
        <c:lblAlgn val="ctr"/>
        <c:lblOffset val="100"/>
        <c:noMultiLvlLbl val="0"/>
      </c:catAx>
      <c:valAx>
        <c:axId val="128128025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2812780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062882764654488"/>
          <c:y val="2.803911565339795E-2"/>
          <c:w val="0.29796532034968942"/>
          <c:h val="7.2904199475065615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7716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48231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6550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8339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53360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8293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571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4524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6702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33854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6074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39894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8290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408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44151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4243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320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34F9B28-8DD4-4338-8442-504803FB81FE}" type="datetimeFigureOut">
              <a:rPr lang="da-DK" smtClean="0"/>
              <a:pPr/>
              <a:t>22-08-2018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26970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Økonomi 2017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Firmabiler</a:t>
            </a:r>
            <a:endParaRPr lang="da-DK" dirty="0"/>
          </a:p>
        </p:txBody>
      </p:sp>
      <p:graphicFrame>
        <p:nvGraphicFramePr>
          <p:cNvPr id="15" name="Content Placeholder 14">
            <a:extLst>
              <a:ext uri="{FF2B5EF4-FFF2-40B4-BE49-F238E27FC236}">
                <a16:creationId xmlns:a16="http://schemas.microsoft.com/office/drawing/2014/main" id="{F967E6BB-1514-4B85-8C4C-18B90C1DF64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7291466"/>
              </p:ext>
            </p:extLst>
          </p:nvPr>
        </p:nvGraphicFramePr>
        <p:xfrm>
          <a:off x="1295400" y="2557463"/>
          <a:ext cx="9601200" cy="32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243206851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106152621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4250412539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Medarbejder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Firmabil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Antal kilometer 2016</a:t>
                      </a:r>
                    </a:p>
                  </a:txBody>
                  <a:tcPr marL="7870" marR="7870" marT="9525" marB="0" anchor="b"/>
                </a:tc>
                <a:extLst>
                  <a:ext uri="{0D108BD9-81ED-4DB2-BD59-A6C34878D82A}">
                    <a16:rowId xmlns:a16="http://schemas.microsoft.com/office/drawing/2014/main" val="8163154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Hugo Hall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Fokus - 1.1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27.000</a:t>
                      </a:r>
                    </a:p>
                  </a:txBody>
                  <a:tcPr marL="7870" marR="7870" marT="9525" marB="0" anchor="b"/>
                </a:tc>
                <a:extLst>
                  <a:ext uri="{0D108BD9-81ED-4DB2-BD59-A6C34878D82A}">
                    <a16:rowId xmlns:a16="http://schemas.microsoft.com/office/drawing/2014/main" val="329485314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Henrik Madsen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Mondeo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Trend - 2.4 CDI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8.500</a:t>
                      </a:r>
                    </a:p>
                  </a:txBody>
                  <a:tcPr marL="7870" marR="7870" marT="9525" marB="0" anchor="b"/>
                </a:tc>
                <a:extLst>
                  <a:ext uri="{0D108BD9-81ED-4DB2-BD59-A6C34878D82A}">
                    <a16:rowId xmlns:a16="http://schemas.microsoft.com/office/drawing/2014/main" val="22534157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Michael Malmgren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Ford S-MAX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20.000</a:t>
                      </a:r>
                    </a:p>
                  </a:txBody>
                  <a:tcPr marL="7870" marR="7870" marT="9525" marB="0" anchor="b"/>
                </a:tc>
                <a:extLst>
                  <a:ext uri="{0D108BD9-81ED-4DB2-BD59-A6C34878D82A}">
                    <a16:rowId xmlns:a16="http://schemas.microsoft.com/office/drawing/2014/main" val="23728474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Morten Borre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280 CDI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36.500</a:t>
                      </a:r>
                    </a:p>
                  </a:txBody>
                  <a:tcPr marL="7870" marR="7870" marT="9525" marB="0" anchor="b"/>
                </a:tc>
                <a:extLst>
                  <a:ext uri="{0D108BD9-81ED-4DB2-BD59-A6C34878D82A}">
                    <a16:rowId xmlns:a16="http://schemas.microsoft.com/office/drawing/2014/main" val="418636704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Peter Søndergård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Mercedes E 500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32.000</a:t>
                      </a:r>
                    </a:p>
                  </a:txBody>
                  <a:tcPr marL="7870" marR="7870" marT="9525" marB="0" anchor="b"/>
                </a:tc>
                <a:extLst>
                  <a:ext uri="{0D108BD9-81ED-4DB2-BD59-A6C34878D82A}">
                    <a16:rowId xmlns:a16="http://schemas.microsoft.com/office/drawing/2014/main" val="166596919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Kim Lund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latin typeface="Arial"/>
                        </a:rPr>
                        <a:t>Opel Vectra Limited - 2.2 TDI 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45.500</a:t>
                      </a:r>
                    </a:p>
                  </a:txBody>
                  <a:tcPr marL="7870" marR="7870" marT="9525" marB="0" anchor="b"/>
                </a:tc>
                <a:extLst>
                  <a:ext uri="{0D108BD9-81ED-4DB2-BD59-A6C34878D82A}">
                    <a16:rowId xmlns:a16="http://schemas.microsoft.com/office/drawing/2014/main" val="294658428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Lis Winding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Opel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Zafira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- 1.8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23.000</a:t>
                      </a:r>
                    </a:p>
                  </a:txBody>
                  <a:tcPr marL="7870" marR="7870" marT="9525" marB="0" anchor="b"/>
                </a:tc>
                <a:extLst>
                  <a:ext uri="{0D108BD9-81ED-4DB2-BD59-A6C34878D82A}">
                    <a16:rowId xmlns:a16="http://schemas.microsoft.com/office/drawing/2014/main" val="269524956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Jan Larsen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33.000</a:t>
                      </a:r>
                    </a:p>
                  </a:txBody>
                  <a:tcPr marL="7870" marR="7870" marT="9525" marB="0" anchor="b"/>
                </a:tc>
                <a:extLst>
                  <a:ext uri="{0D108BD9-81ED-4DB2-BD59-A6C34878D82A}">
                    <a16:rowId xmlns:a16="http://schemas.microsoft.com/office/drawing/2014/main" val="42044496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Lars Kofoed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 err="1">
                          <a:latin typeface="Arial"/>
                        </a:rPr>
                        <a:t>Peugeut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407 SW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18.000</a:t>
                      </a:r>
                    </a:p>
                  </a:txBody>
                  <a:tcPr marL="7870" marR="7870" marT="9525" marB="0" anchor="b"/>
                </a:tc>
                <a:extLst>
                  <a:ext uri="{0D108BD9-81ED-4DB2-BD59-A6C34878D82A}">
                    <a16:rowId xmlns:a16="http://schemas.microsoft.com/office/drawing/2014/main" val="260238816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Kasper Schultz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Skoda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Octavia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Combi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RS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21.000</a:t>
                      </a:r>
                    </a:p>
                  </a:txBody>
                  <a:tcPr marL="7870" marR="7870" marT="9525" marB="0" anchor="b"/>
                </a:tc>
                <a:extLst>
                  <a:ext uri="{0D108BD9-81ED-4DB2-BD59-A6C34878D82A}">
                    <a16:rowId xmlns:a16="http://schemas.microsoft.com/office/drawing/2014/main" val="344367058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Klaus Johansen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Toyota </a:t>
                      </a:r>
                      <a:r>
                        <a:rPr lang="da-DK" sz="1400" b="0" i="0" u="none" strike="noStrike" dirty="0" err="1">
                          <a:latin typeface="Arial"/>
                        </a:rPr>
                        <a:t>Avensis</a:t>
                      </a:r>
                      <a:r>
                        <a:rPr lang="da-DK" sz="1400" b="0" i="0" u="none" strike="noStrike" dirty="0">
                          <a:latin typeface="Arial"/>
                        </a:rPr>
                        <a:t> 2.2 D-4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12.000</a:t>
                      </a:r>
                    </a:p>
                  </a:txBody>
                  <a:tcPr marL="7870" marR="7870" marT="9525" marB="0" anchor="b"/>
                </a:tc>
                <a:extLst>
                  <a:ext uri="{0D108BD9-81ED-4DB2-BD59-A6C34878D82A}">
                    <a16:rowId xmlns:a16="http://schemas.microsoft.com/office/drawing/2014/main" val="17663174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>
                          <a:latin typeface="Arial"/>
                        </a:rPr>
                        <a:t>Allan Carlsen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b="0" i="0" u="none" strike="noStrike" dirty="0">
                          <a:latin typeface="Arial"/>
                        </a:rPr>
                        <a:t>Volvo V70</a:t>
                      </a:r>
                    </a:p>
                  </a:txBody>
                  <a:tcPr marL="7870" marR="787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b="0" i="0" u="none" strike="noStrike" dirty="0">
                          <a:latin typeface="Arial"/>
                        </a:rPr>
                        <a:t>22.000</a:t>
                      </a:r>
                    </a:p>
                  </a:txBody>
                  <a:tcPr marL="7870" marR="7870" marT="9525" marB="0" anchor="b"/>
                </a:tc>
                <a:extLst>
                  <a:ext uri="{0D108BD9-81ED-4DB2-BD59-A6C34878D82A}">
                    <a16:rowId xmlns:a16="http://schemas.microsoft.com/office/drawing/2014/main" val="283116406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Firmabiler - Diagram</a:t>
            </a:r>
            <a:endParaRPr lang="da-DK" dirty="0"/>
          </a:p>
        </p:txBody>
      </p:sp>
      <p:graphicFrame>
        <p:nvGraphicFramePr>
          <p:cNvPr id="5" name="Pladsholder til indhold 3">
            <a:extLst>
              <a:ext uri="{FF2B5EF4-FFF2-40B4-BE49-F238E27FC236}">
                <a16:creationId xmlns:a16="http://schemas.microsoft.com/office/drawing/2014/main" id="{2E26DB3D-1CCF-470C-B1EA-25EAF122BF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2012084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Boligudgifter</a:t>
            </a:r>
            <a:endParaRPr lang="da-DK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8C5C04BB-6844-48E5-9256-85F6A8C4D82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43633235"/>
              </p:ext>
            </p:extLst>
          </p:nvPr>
        </p:nvGraphicFramePr>
        <p:xfrm>
          <a:off x="1298575" y="2560638"/>
          <a:ext cx="471805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9025">
                  <a:extLst>
                    <a:ext uri="{9D8B030D-6E8A-4147-A177-3AD203B41FA5}">
                      <a16:colId xmlns:a16="http://schemas.microsoft.com/office/drawing/2014/main" val="4012245549"/>
                    </a:ext>
                  </a:extLst>
                </a:gridCol>
                <a:gridCol w="2359025">
                  <a:extLst>
                    <a:ext uri="{9D8B030D-6E8A-4147-A177-3AD203B41FA5}">
                      <a16:colId xmlns:a16="http://schemas.microsoft.com/office/drawing/2014/main" val="4113852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Udgift</a:t>
                      </a:r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Beløb i tusinder</a:t>
                      </a:r>
                    </a:p>
                  </a:txBody>
                  <a:tcPr marL="75500" marR="75500"/>
                </a:tc>
                <a:extLst>
                  <a:ext uri="{0D108BD9-81ED-4DB2-BD59-A6C34878D82A}">
                    <a16:rowId xmlns:a16="http://schemas.microsoft.com/office/drawing/2014/main" val="400993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Husleje</a:t>
                      </a:r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1.200</a:t>
                      </a:r>
                    </a:p>
                  </a:txBody>
                  <a:tcPr marL="75500" marR="75500"/>
                </a:tc>
                <a:extLst>
                  <a:ext uri="{0D108BD9-81ED-4DB2-BD59-A6C34878D82A}">
                    <a16:rowId xmlns:a16="http://schemas.microsoft.com/office/drawing/2014/main" val="339860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El</a:t>
                      </a:r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75500" marR="75500"/>
                </a:tc>
                <a:extLst>
                  <a:ext uri="{0D108BD9-81ED-4DB2-BD59-A6C34878D82A}">
                    <a16:rowId xmlns:a16="http://schemas.microsoft.com/office/drawing/2014/main" val="4251487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75500" marR="75500"/>
                </a:tc>
                <a:extLst>
                  <a:ext uri="{0D108BD9-81ED-4DB2-BD59-A6C34878D82A}">
                    <a16:rowId xmlns:a16="http://schemas.microsoft.com/office/drawing/2014/main" val="2980243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Vinduespudsning</a:t>
                      </a:r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75500" marR="75500"/>
                </a:tc>
                <a:extLst>
                  <a:ext uri="{0D108BD9-81ED-4DB2-BD59-A6C34878D82A}">
                    <a16:rowId xmlns:a16="http://schemas.microsoft.com/office/drawing/2014/main" val="1750955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Ombygning af butikker</a:t>
                      </a:r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75500" marR="75500"/>
                </a:tc>
                <a:extLst>
                  <a:ext uri="{0D108BD9-81ED-4DB2-BD59-A6C34878D82A}">
                    <a16:rowId xmlns:a16="http://schemas.microsoft.com/office/drawing/2014/main" val="33286006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Forsikringer</a:t>
                      </a:r>
                    </a:p>
                  </a:txBody>
                  <a:tcPr marL="75500" marR="75500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75500" marR="75500"/>
                </a:tc>
                <a:extLst>
                  <a:ext uri="{0D108BD9-81ED-4DB2-BD59-A6C34878D82A}">
                    <a16:rowId xmlns:a16="http://schemas.microsoft.com/office/drawing/2014/main" val="2683854323"/>
                  </a:ext>
                </a:extLst>
              </a:tr>
            </a:tbl>
          </a:graphicData>
        </a:graphic>
      </p:graphicFrame>
      <p:pic>
        <p:nvPicPr>
          <p:cNvPr id="1026" name="Picture 2" descr="C:\Documents and Settings\ac\Lokale indstillinger\Temporary Internet Files\Content.IE5\437AS6YA\MPj04025150000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436899" y="2560638"/>
            <a:ext cx="2207702" cy="330993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Tiltag i 2017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/>
              <a:t>Oprettelse af 3 butikker</a:t>
            </a:r>
          </a:p>
          <a:p>
            <a:r>
              <a:rPr lang="da-DK"/>
              <a:t>Ny butiksindretning</a:t>
            </a:r>
          </a:p>
          <a:p>
            <a:r>
              <a:rPr lang="da-DK"/>
              <a:t>Ensrettet markedsføring</a:t>
            </a:r>
          </a:p>
          <a:p>
            <a:r>
              <a:rPr lang="da-DK"/>
              <a:t>Nye medarbejdere</a:t>
            </a:r>
          </a:p>
          <a:p>
            <a:r>
              <a:rPr lang="da-DK"/>
              <a:t>Flere mersalgsprodukter</a:t>
            </a:r>
          </a:p>
          <a:p>
            <a:r>
              <a:rPr lang="da-DK"/>
              <a:t>Flere filmtitler</a:t>
            </a:r>
          </a:p>
          <a:p>
            <a:endParaRPr lang="da-DK" dirty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92265" y="2560638"/>
            <a:ext cx="2496970" cy="3309937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31CF685-AEB0-479D-9A45-301683D2D501}"/>
</file>

<file path=customXml/itemProps2.xml><?xml version="1.0" encoding="utf-8"?>
<ds:datastoreItem xmlns:ds="http://schemas.openxmlformats.org/officeDocument/2006/customXml" ds:itemID="{C7DEDFE5-FBDC-40B3-8124-D8F37AE5B6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7A3C4A-DF8E-40B2-8029-3C40501C2CB6}">
  <ds:schemaRefs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terms/"/>
    <ds:schemaRef ds:uri="http://schemas.microsoft.com/office/infopath/2007/PartnerControls"/>
    <ds:schemaRef ds:uri="ea42722d-5f09-4047-92fd-fc0cc5ccbc5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78</TotalTime>
  <Words>135</Words>
  <Application>Microsoft Office PowerPoint</Application>
  <PresentationFormat>Widescreen</PresentationFormat>
  <Paragraphs>66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8" baseType="lpstr">
      <vt:lpstr>Arial</vt:lpstr>
      <vt:lpstr>Garamond</vt:lpstr>
      <vt:lpstr>Organic</vt:lpstr>
      <vt:lpstr>VideoBuster A/S</vt:lpstr>
      <vt:lpstr>Firmabiler</vt:lpstr>
      <vt:lpstr>Firmabiler - Diagram</vt:lpstr>
      <vt:lpstr>Boligudgifter</vt:lpstr>
      <vt:lpstr>Tiltag i 2017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Hans Hoffmann</cp:lastModifiedBy>
  <cp:revision>23</cp:revision>
  <dcterms:created xsi:type="dcterms:W3CDTF">2007-06-12T07:07:54Z</dcterms:created>
  <dcterms:modified xsi:type="dcterms:W3CDTF">2018-08-22T11:11:42Z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