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97" d="100"/>
          <a:sy n="97" d="100"/>
        </p:scale>
        <p:origin x="76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820451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820451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820451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820451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1115982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1115982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3116673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3116673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3116673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3116673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3116673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3116673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211632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2116328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883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7032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6751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3920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3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74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168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82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399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671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450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639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924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92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8/15/2018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37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Firmapræsentation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Forretningsgrundlag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Fasteholde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2007: 	375 butikker</a:t>
            </a:r>
          </a:p>
          <a:p>
            <a:pPr lvl="1"/>
            <a:r>
              <a:rPr lang="da-DK" dirty="0"/>
              <a:t>2008: 	400 butikker</a:t>
            </a:r>
          </a:p>
          <a:p>
            <a:pPr lvl="1"/>
            <a:r>
              <a:rPr lang="da-DK" dirty="0"/>
              <a:t>2009: 	450 butikker</a:t>
            </a:r>
          </a:p>
          <a:p>
            <a:pPr lvl="1"/>
            <a:r>
              <a:rPr lang="da-DK" dirty="0"/>
              <a:t>2010: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2007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VideoBuster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81200" y="1219201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81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1C4459-36FC-438C-844D-79118D2DE530}"/>
</file>

<file path=customXml/itemProps2.xml><?xml version="1.0" encoding="utf-8"?>
<ds:datastoreItem xmlns:ds="http://schemas.openxmlformats.org/officeDocument/2006/customXml" ds:itemID="{85062BFE-6843-41C5-964A-3A0F53B71965}"/>
</file>

<file path=customXml/itemProps3.xml><?xml version="1.0" encoding="utf-8"?>
<ds:datastoreItem xmlns:ds="http://schemas.openxmlformats.org/officeDocument/2006/customXml" ds:itemID="{5D8B66E0-828E-4714-98A5-5929C21ACF50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247</TotalTime>
  <Words>167</Words>
  <Application>Microsoft Office PowerPoint</Application>
  <PresentationFormat>Widescreen</PresentationFormat>
  <Paragraphs>76</Paragraphs>
  <Slides>8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34</cp:revision>
  <dcterms:created xsi:type="dcterms:W3CDTF">2007-06-11T09:44:15Z</dcterms:created>
  <dcterms:modified xsi:type="dcterms:W3CDTF">2018-08-15T11:51:40Z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