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5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5" autoAdjust="0"/>
    <p:restoredTop sz="86383" autoAdjust="0"/>
  </p:normalViewPr>
  <p:slideViewPr>
    <p:cSldViewPr>
      <p:cViewPr varScale="1">
        <p:scale>
          <a:sx n="78" d="100"/>
          <a:sy n="78" d="100"/>
        </p:scale>
        <p:origin x="126" y="4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11F90-B8EE-4B9D-8DE9-147EC6085BF1}" type="datetimeFigureOut">
              <a:rPr lang="da-DK" smtClean="0"/>
              <a:t>24-05-2019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8CCF5-B4B8-4749-B364-857D1E97A87E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55734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44127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shall most likely </a:t>
            </a:r>
            <a:r>
              <a:rPr lang="en-US" baseline="0" dirty="0"/>
              <a:t>need to take in 3 extra sales persons by the first Quarter next year. 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05765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dirty="0"/>
              <a:t>The Store</a:t>
            </a:r>
            <a:r>
              <a:rPr lang="da-DK" baseline="0" dirty="0"/>
              <a:t> Managers </a:t>
            </a:r>
            <a:r>
              <a:rPr lang="da-DK" baseline="0" dirty="0" err="1"/>
              <a:t>will</a:t>
            </a:r>
            <a:r>
              <a:rPr lang="da-DK" baseline="0" dirty="0"/>
              <a:t> </a:t>
            </a:r>
            <a:r>
              <a:rPr lang="da-DK" baseline="0" dirty="0" err="1"/>
              <a:t>be</a:t>
            </a:r>
            <a:r>
              <a:rPr lang="da-DK" baseline="0" dirty="0"/>
              <a:t> offered 5% </a:t>
            </a:r>
            <a:r>
              <a:rPr lang="da-DK" baseline="0" dirty="0" err="1"/>
              <a:t>extra</a:t>
            </a:r>
            <a:r>
              <a:rPr lang="da-DK" baseline="0" dirty="0"/>
              <a:t> in pension. </a:t>
            </a:r>
          </a:p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42640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 dirty="0"/>
              <a:t>The Sales Assistants must </a:t>
            </a:r>
            <a:r>
              <a:rPr lang="da-DK" baseline="0" dirty="0" err="1"/>
              <a:t>calculate</a:t>
            </a:r>
            <a:r>
              <a:rPr lang="da-DK" baseline="0" dirty="0"/>
              <a:t> with </a:t>
            </a:r>
            <a:r>
              <a:rPr lang="da-DK" baseline="0" dirty="0" err="1"/>
              <a:t>some</a:t>
            </a:r>
            <a:r>
              <a:rPr lang="da-DK" baseline="0" dirty="0"/>
              <a:t> overtime in periods of </a:t>
            </a:r>
            <a:r>
              <a:rPr lang="da-DK" baseline="0" dirty="0" err="1"/>
              <a:t>vacation</a:t>
            </a:r>
            <a:r>
              <a:rPr lang="da-DK" baseline="0" dirty="0"/>
              <a:t>.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53386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dirty="0" err="1"/>
              <a:t>They</a:t>
            </a:r>
            <a:r>
              <a:rPr lang="da-DK" baseline="0" dirty="0"/>
              <a:t> </a:t>
            </a:r>
            <a:r>
              <a:rPr lang="da-DK" baseline="0" dirty="0" err="1"/>
              <a:t>can</a:t>
            </a:r>
            <a:r>
              <a:rPr lang="da-DK" baseline="0" dirty="0"/>
              <a:t> </a:t>
            </a:r>
            <a:r>
              <a:rPr lang="da-DK" baseline="0" dirty="0" err="1"/>
              <a:t>choose</a:t>
            </a:r>
            <a:r>
              <a:rPr lang="da-DK" baseline="0" dirty="0"/>
              <a:t> a </a:t>
            </a:r>
            <a:r>
              <a:rPr lang="da-DK" baseline="0" dirty="0" err="1"/>
              <a:t>company</a:t>
            </a:r>
            <a:r>
              <a:rPr lang="da-DK" baseline="0" dirty="0"/>
              <a:t> car at the </a:t>
            </a:r>
            <a:r>
              <a:rPr lang="da-DK" baseline="0" dirty="0" err="1"/>
              <a:t>value</a:t>
            </a:r>
            <a:r>
              <a:rPr lang="da-DK" baseline="0" dirty="0"/>
              <a:t> of </a:t>
            </a:r>
            <a:r>
              <a:rPr lang="da-DK" dirty="0"/>
              <a:t>kr. 300.000 at the most. </a:t>
            </a:r>
          </a:p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7082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203471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44982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52840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58710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7743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16512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13474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518990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5136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6664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58729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71090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93255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99894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176390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34935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15192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D5EB4-AD01-4FF5-AE70-B5AECDFFD6C7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59517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  <p:sldLayoutId id="2147483957" r:id="rId12"/>
    <p:sldLayoutId id="2147483958" r:id="rId13"/>
    <p:sldLayoutId id="2147483959" r:id="rId14"/>
    <p:sldLayoutId id="2147483960" r:id="rId15"/>
    <p:sldLayoutId id="2147483961" r:id="rId16"/>
    <p:sldLayoutId id="214748396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Job </a:t>
            </a:r>
            <a:r>
              <a:rPr lang="da-DK" dirty="0" err="1"/>
              <a:t>Postings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4 </a:t>
            </a:r>
            <a:r>
              <a:rPr lang="da-DK" dirty="0" err="1"/>
              <a:t>Quarter</a:t>
            </a:r>
            <a:r>
              <a:rPr lang="da-DK" dirty="0"/>
              <a:t> 2015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4400" dirty="0"/>
              <a:t>The </a:t>
            </a:r>
            <a:r>
              <a:rPr lang="da-DK" sz="4400" dirty="0" err="1"/>
              <a:t>following</a:t>
            </a:r>
            <a:r>
              <a:rPr lang="da-DK" sz="4400" dirty="0"/>
              <a:t> positions </a:t>
            </a:r>
            <a:r>
              <a:rPr lang="da-DK" sz="4400" dirty="0" err="1"/>
              <a:t>are</a:t>
            </a:r>
            <a:r>
              <a:rPr lang="da-DK" sz="4400" dirty="0"/>
              <a:t> </a:t>
            </a:r>
            <a:r>
              <a:rPr lang="da-DK" sz="4400" dirty="0" err="1"/>
              <a:t>posted</a:t>
            </a:r>
            <a:endParaRPr lang="da-DK" sz="4400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a-DK" dirty="0"/>
              <a:t>Store Managers 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da-DK" dirty="0"/>
              <a:t>7 Sales Assistants</a:t>
            </a:r>
          </a:p>
          <a:p>
            <a:pPr lvl="1"/>
            <a:r>
              <a:rPr lang="da-DK" dirty="0"/>
              <a:t>Store in Bogense</a:t>
            </a:r>
          </a:p>
          <a:p>
            <a:pPr lvl="1"/>
            <a:r>
              <a:rPr lang="da-DK" dirty="0"/>
              <a:t>Store in Odense</a:t>
            </a:r>
          </a:p>
          <a:p>
            <a:pPr lvl="1"/>
            <a:r>
              <a:rPr lang="da-DK" dirty="0"/>
              <a:t>Store in Middelfart</a:t>
            </a:r>
          </a:p>
          <a:p>
            <a:r>
              <a:rPr lang="da-DK" dirty="0"/>
              <a:t>Marketing </a:t>
            </a:r>
            <a:r>
              <a:rPr lang="da-DK" dirty="0" err="1"/>
              <a:t>Coordinatior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Store Managers in Jylland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a-DK" dirty="0"/>
              <a:t>Visit the stores of </a:t>
            </a:r>
            <a:r>
              <a:rPr lang="da-DK" dirty="0" err="1"/>
              <a:t>VideoBusters</a:t>
            </a:r>
            <a:r>
              <a:rPr lang="da-DK" dirty="0"/>
              <a:t> in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en-US" dirty="0"/>
              <a:t>Employee interviews</a:t>
            </a:r>
            <a:endParaRPr lang="da-DK" dirty="0"/>
          </a:p>
          <a:p>
            <a:r>
              <a:rPr lang="da-DK" dirty="0"/>
              <a:t>In charge of the </a:t>
            </a:r>
            <a:r>
              <a:rPr lang="da-DK" dirty="0" err="1"/>
              <a:t>decor</a:t>
            </a:r>
            <a:r>
              <a:rPr lang="da-DK" dirty="0"/>
              <a:t> of stores</a:t>
            </a:r>
          </a:p>
          <a:p>
            <a:r>
              <a:rPr lang="da-DK" dirty="0"/>
              <a:t>Control and check </a:t>
            </a:r>
            <a:r>
              <a:rPr lang="da-DK" dirty="0" err="1"/>
              <a:t>stock</a:t>
            </a:r>
            <a:endParaRPr lang="da-DK" dirty="0"/>
          </a:p>
          <a:p>
            <a:r>
              <a:rPr lang="da-DK" dirty="0"/>
              <a:t>Control Finance</a:t>
            </a:r>
          </a:p>
          <a:p>
            <a:r>
              <a:rPr lang="da-DK" dirty="0"/>
              <a:t>Fine </a:t>
            </a:r>
            <a:r>
              <a:rPr lang="da-DK" dirty="0" err="1"/>
              <a:t>wage</a:t>
            </a:r>
            <a:endParaRPr lang="da-DK" dirty="0"/>
          </a:p>
          <a:p>
            <a:r>
              <a:rPr lang="da-DK" dirty="0"/>
              <a:t>Company car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Sales Assistants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/>
              <a:t>Serve</a:t>
            </a:r>
            <a:r>
              <a:rPr lang="da-DK" dirty="0"/>
              <a:t> the </a:t>
            </a:r>
            <a:r>
              <a:rPr lang="da-DK" dirty="0" err="1"/>
              <a:t>customers</a:t>
            </a:r>
            <a:endParaRPr lang="da-DK" dirty="0"/>
          </a:p>
          <a:p>
            <a:r>
              <a:rPr lang="da-DK" dirty="0"/>
              <a:t>Set </a:t>
            </a:r>
            <a:r>
              <a:rPr lang="da-DK" dirty="0" err="1"/>
              <a:t>movies</a:t>
            </a:r>
            <a:r>
              <a:rPr lang="da-DK" dirty="0"/>
              <a:t> up on </a:t>
            </a:r>
            <a:r>
              <a:rPr lang="da-DK" dirty="0" err="1"/>
              <a:t>shelves</a:t>
            </a:r>
            <a:endParaRPr lang="da-DK" dirty="0"/>
          </a:p>
          <a:p>
            <a:r>
              <a:rPr lang="da-DK" dirty="0"/>
              <a:t>Control the </a:t>
            </a:r>
            <a:r>
              <a:rPr lang="da-DK" dirty="0" err="1"/>
              <a:t>stock</a:t>
            </a:r>
            <a:r>
              <a:rPr lang="da-DK" dirty="0"/>
              <a:t> of </a:t>
            </a:r>
            <a:r>
              <a:rPr lang="da-DK" dirty="0" err="1"/>
              <a:t>movies</a:t>
            </a:r>
            <a:r>
              <a:rPr lang="da-DK" dirty="0"/>
              <a:t> </a:t>
            </a:r>
          </a:p>
          <a:p>
            <a:pPr lvl="1"/>
            <a:r>
              <a:rPr lang="da-DK" dirty="0"/>
              <a:t>Order more </a:t>
            </a:r>
            <a:r>
              <a:rPr lang="da-DK" dirty="0" err="1"/>
              <a:t>movies</a:t>
            </a:r>
            <a:endParaRPr lang="da-DK" dirty="0"/>
          </a:p>
          <a:p>
            <a:r>
              <a:rPr lang="da-DK" dirty="0"/>
              <a:t>Flexible </a:t>
            </a:r>
            <a:r>
              <a:rPr lang="da-DK" dirty="0" err="1"/>
              <a:t>working</a:t>
            </a:r>
            <a:r>
              <a:rPr lang="da-DK" dirty="0"/>
              <a:t> </a:t>
            </a:r>
            <a:r>
              <a:rPr lang="da-DK" dirty="0" err="1"/>
              <a:t>hours</a:t>
            </a:r>
            <a:endParaRPr lang="da-DK" dirty="0"/>
          </a:p>
          <a:p>
            <a:r>
              <a:rPr lang="da-DK" dirty="0"/>
              <a:t>Good </a:t>
            </a:r>
            <a:r>
              <a:rPr lang="da-DK" dirty="0" err="1"/>
              <a:t>wage</a:t>
            </a:r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Marketing </a:t>
            </a:r>
            <a:r>
              <a:rPr lang="da-DK" dirty="0" err="1"/>
              <a:t>Coordinator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a-DK" dirty="0" err="1"/>
              <a:t>Responsible</a:t>
            </a:r>
            <a:r>
              <a:rPr lang="da-DK" dirty="0"/>
              <a:t> for marketing 	</a:t>
            </a:r>
          </a:p>
          <a:p>
            <a:pPr lvl="1"/>
            <a:r>
              <a:rPr lang="da-DK" dirty="0" err="1"/>
              <a:t>Advertisements</a:t>
            </a:r>
            <a:endParaRPr lang="da-DK" dirty="0"/>
          </a:p>
          <a:p>
            <a:pPr lvl="1"/>
            <a:r>
              <a:rPr lang="da-DK" dirty="0" err="1"/>
              <a:t>Direct</a:t>
            </a:r>
            <a:r>
              <a:rPr lang="da-DK" dirty="0"/>
              <a:t> mail</a:t>
            </a:r>
          </a:p>
          <a:p>
            <a:pPr lvl="1"/>
            <a:r>
              <a:rPr lang="da-DK" dirty="0" err="1"/>
              <a:t>Campaigns</a:t>
            </a:r>
            <a:endParaRPr lang="da-DK" dirty="0"/>
          </a:p>
          <a:p>
            <a:pPr lvl="1"/>
            <a:r>
              <a:rPr lang="da-DK" dirty="0" err="1"/>
              <a:t>Competitions</a:t>
            </a:r>
            <a:endParaRPr lang="da-DK" dirty="0"/>
          </a:p>
          <a:p>
            <a:r>
              <a:rPr lang="da-DK" dirty="0"/>
              <a:t>Nice </a:t>
            </a:r>
            <a:r>
              <a:rPr lang="da-DK" dirty="0" err="1"/>
              <a:t>wage</a:t>
            </a:r>
            <a:endParaRPr lang="da-DK" dirty="0"/>
          </a:p>
          <a:p>
            <a:r>
              <a:rPr lang="da-DK" dirty="0"/>
              <a:t>Company car</a:t>
            </a:r>
          </a:p>
          <a:p>
            <a:pPr lvl="1"/>
            <a:r>
              <a:rPr lang="da-DK" dirty="0" err="1"/>
              <a:t>Stock</a:t>
            </a:r>
            <a:r>
              <a:rPr lang="da-DK" dirty="0"/>
              <a:t> </a:t>
            </a:r>
            <a:r>
              <a:rPr lang="da-DK" dirty="0" err="1"/>
              <a:t>worker</a:t>
            </a:r>
            <a:endParaRPr lang="da-DK" dirty="0"/>
          </a:p>
          <a:p>
            <a:pPr lvl="0"/>
            <a:r>
              <a:rPr lang="da-DK" dirty="0"/>
              <a:t>Store in Århus</a:t>
            </a:r>
          </a:p>
          <a:p>
            <a:pPr lvl="0"/>
            <a:r>
              <a:rPr lang="da-DK" dirty="0"/>
              <a:t>Under 18</a:t>
            </a:r>
          </a:p>
          <a:p>
            <a:pPr lvl="1"/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144</TotalTime>
  <Words>153</Words>
  <Application>Microsoft Office PowerPoint</Application>
  <PresentationFormat>Widescreen</PresentationFormat>
  <Paragraphs>48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Tw Cen MT</vt:lpstr>
      <vt:lpstr>Circuit</vt:lpstr>
      <vt:lpstr>Job Postings</vt:lpstr>
      <vt:lpstr>The following positions are posted</vt:lpstr>
      <vt:lpstr>Store Managers in Jylland</vt:lpstr>
      <vt:lpstr>Sales Assistants</vt:lpstr>
      <vt:lpstr>Marketing Coordinator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Allan Clausen</cp:lastModifiedBy>
  <cp:revision>20</cp:revision>
  <dcterms:created xsi:type="dcterms:W3CDTF">2007-06-12T08:13:55Z</dcterms:created>
  <dcterms:modified xsi:type="dcterms:W3CDTF">2019-05-24T08:58:30Z</dcterms:modified>
</cp:coreProperties>
</file>