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01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13327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33196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45378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606580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105289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10801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40000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866865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469087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53538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2369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4182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88386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6500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57682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41044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57341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78343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  <p:pic>
        <p:nvPicPr>
          <p:cNvPr id="13" name="Billede 7" descr="oscar_statuette.jpg">
            <a:extLst>
              <a:ext uri="{FF2B5EF4-FFF2-40B4-BE49-F238E27FC236}">
                <a16:creationId xmlns:a16="http://schemas.microsoft.com/office/drawing/2014/main" id="{BA7705DA-68A5-4023-9640-CDB65F5E0812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21511" y="5342570"/>
            <a:ext cx="1023492" cy="144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0819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812" r:id="rId12"/>
    <p:sldLayoutId id="2147483813" r:id="rId13"/>
    <p:sldLayoutId id="2147483814" r:id="rId14"/>
    <p:sldLayoutId id="2147483815" r:id="rId15"/>
    <p:sldLayoutId id="2147483816" r:id="rId16"/>
    <p:sldLayoutId id="2147483817" r:id="rId17"/>
    <p:sldLayoutId id="2147483818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Videobuster</a:t>
            </a:r>
            <a:r>
              <a:rPr lang="en-US" dirty="0"/>
              <a:t> Movie Competition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en-US"/>
              <a:t>Win a trip to Los Angeles For 2</a:t>
            </a:r>
          </a:p>
        </p:txBody>
      </p:sp>
    </p:spTree>
    <p:extLst>
      <p:ext uri="{BB962C8B-B14F-4D97-AF65-F5344CB8AC3E}">
        <p14:creationId xmlns:p14="http://schemas.microsoft.com/office/powerpoint/2010/main" val="3743717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8 Best Creative Production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The Good Shepherd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en-US"/>
              <a:t>The Prestige</a:t>
            </a:r>
          </a:p>
        </p:txBody>
      </p:sp>
    </p:spTree>
    <p:extLst>
      <p:ext uri="{BB962C8B-B14F-4D97-AF65-F5344CB8AC3E}">
        <p14:creationId xmlns:p14="http://schemas.microsoft.com/office/powerpoint/2010/main" val="3373839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9 Best Makeup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Apocalypto</a:t>
            </a:r>
          </a:p>
          <a:p>
            <a:pPr lvl="0"/>
            <a:r>
              <a:rPr lang="en-US"/>
              <a:t>Click</a:t>
            </a:r>
          </a:p>
          <a:p>
            <a:pPr lvl="0"/>
            <a:r>
              <a:rPr lang="da-DK"/>
              <a:t>Pan’s Labyrinth</a:t>
            </a:r>
          </a:p>
        </p:txBody>
      </p:sp>
    </p:spTree>
    <p:extLst>
      <p:ext uri="{BB962C8B-B14F-4D97-AF65-F5344CB8AC3E}">
        <p14:creationId xmlns:p14="http://schemas.microsoft.com/office/powerpoint/2010/main" val="24626347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10 Best choice of Camera and Lightening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Black Dahlia</a:t>
            </a:r>
          </a:p>
          <a:p>
            <a:pPr lvl="0"/>
            <a:r>
              <a:rPr lang="en-US"/>
              <a:t>Children Of Men</a:t>
            </a:r>
          </a:p>
          <a:p>
            <a:pPr lvl="0"/>
            <a:r>
              <a:rPr lang="en-US"/>
              <a:t>The Illusionist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en-US"/>
              <a:t>The Prestige</a:t>
            </a:r>
          </a:p>
        </p:txBody>
      </p:sp>
    </p:spTree>
    <p:extLst>
      <p:ext uri="{BB962C8B-B14F-4D97-AF65-F5344CB8AC3E}">
        <p14:creationId xmlns:p14="http://schemas.microsoft.com/office/powerpoint/2010/main" val="3359605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11 Best Documentary Short Movie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Blood Of Yingzhou District</a:t>
            </a:r>
          </a:p>
          <a:p>
            <a:pPr lvl="0"/>
            <a:r>
              <a:rPr lang="de-DE"/>
              <a:t>Recycled Life</a:t>
            </a:r>
          </a:p>
          <a:p>
            <a:pPr lvl="0"/>
            <a:r>
              <a:rPr lang="de-DE"/>
              <a:t>Rehearsing A Dream</a:t>
            </a:r>
          </a:p>
          <a:p>
            <a:pPr lvl="0"/>
            <a:r>
              <a:rPr lang="de-DE"/>
              <a:t>Two Hands</a:t>
            </a:r>
          </a:p>
        </p:txBody>
      </p:sp>
    </p:spTree>
    <p:extLst>
      <p:ext uri="{BB962C8B-B14F-4D97-AF65-F5344CB8AC3E}">
        <p14:creationId xmlns:p14="http://schemas.microsoft.com/office/powerpoint/2010/main" val="22126121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12 Best Documentary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Deliver Us From Evil</a:t>
            </a:r>
          </a:p>
          <a:p>
            <a:pPr lvl="0"/>
            <a:r>
              <a:rPr lang="de-DE"/>
              <a:t>An Inconvenienttruth</a:t>
            </a:r>
          </a:p>
          <a:p>
            <a:pPr lvl="0"/>
            <a:r>
              <a:rPr lang="de-DE"/>
              <a:t>Iraq In Fragments</a:t>
            </a:r>
          </a:p>
          <a:p>
            <a:pPr lvl="0"/>
            <a:r>
              <a:rPr lang="de-DE"/>
              <a:t>Jesus Camp</a:t>
            </a:r>
          </a:p>
          <a:p>
            <a:pPr lvl="0"/>
            <a:r>
              <a:rPr lang="en-US"/>
              <a:t>My Country, My Country</a:t>
            </a:r>
          </a:p>
        </p:txBody>
      </p:sp>
    </p:spTree>
    <p:extLst>
      <p:ext uri="{BB962C8B-B14F-4D97-AF65-F5344CB8AC3E}">
        <p14:creationId xmlns:p14="http://schemas.microsoft.com/office/powerpoint/2010/main" val="24920876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13 Best Music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Good German</a:t>
            </a:r>
          </a:p>
          <a:p>
            <a:pPr lvl="0"/>
            <a:r>
              <a:rPr lang="de-DE"/>
              <a:t>Notes On A Scandal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  <p:extLst>
      <p:ext uri="{BB962C8B-B14F-4D97-AF65-F5344CB8AC3E}">
        <p14:creationId xmlns:p14="http://schemas.microsoft.com/office/powerpoint/2010/main" val="1626187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14 Best Sound Editing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Apocalypto</a:t>
            </a:r>
          </a:p>
          <a:p>
            <a:pPr lvl="0"/>
            <a:r>
              <a:rPr lang="en-US"/>
              <a:t>Blood Diamond</a:t>
            </a:r>
          </a:p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Flags Of Our Fathers</a:t>
            </a:r>
          </a:p>
          <a:p>
            <a:pPr lvl="0"/>
            <a:r>
              <a:rPr lang="en-US"/>
              <a:t>Pirates Of The Caribbean:</a:t>
            </a:r>
          </a:p>
          <a:p>
            <a:pPr lvl="0"/>
            <a:r>
              <a:rPr lang="da-DK"/>
              <a:t>Dead Man’s Chest</a:t>
            </a:r>
          </a:p>
        </p:txBody>
      </p:sp>
    </p:spTree>
    <p:extLst>
      <p:ext uri="{BB962C8B-B14F-4D97-AF65-F5344CB8AC3E}">
        <p14:creationId xmlns:p14="http://schemas.microsoft.com/office/powerpoint/2010/main" val="9959407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15 Best Foreign Movie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After The Wedding</a:t>
            </a:r>
          </a:p>
          <a:p>
            <a:pPr lvl="0"/>
            <a:r>
              <a:rPr lang="en-US"/>
              <a:t>Days Of Glory (Indigènes)</a:t>
            </a:r>
          </a:p>
          <a:p>
            <a:pPr lvl="0"/>
            <a:r>
              <a:rPr lang="en-US"/>
              <a:t>The Lives Of Others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da-DK"/>
              <a:t>Water</a:t>
            </a:r>
          </a:p>
        </p:txBody>
      </p:sp>
    </p:spTree>
    <p:extLst>
      <p:ext uri="{BB962C8B-B14F-4D97-AF65-F5344CB8AC3E}">
        <p14:creationId xmlns:p14="http://schemas.microsoft.com/office/powerpoint/2010/main" val="1182336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16 Best </a:t>
            </a:r>
            <a:r>
              <a:rPr lang="da-DK" dirty="0" err="1"/>
              <a:t>Movie</a:t>
            </a:r>
            <a:r>
              <a:rPr lang="da-DK" dirty="0"/>
              <a:t> </a:t>
            </a:r>
            <a:r>
              <a:rPr lang="da-DK" dirty="0" err="1"/>
              <a:t>Editing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United 93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17 Best Male </a:t>
            </a:r>
            <a:r>
              <a:rPr lang="da-DK" dirty="0" err="1"/>
              <a:t>Leading</a:t>
            </a:r>
            <a:r>
              <a:rPr lang="da-DK" dirty="0"/>
              <a:t> </a:t>
            </a:r>
            <a:r>
              <a:rPr lang="da-DK" dirty="0" err="1"/>
              <a:t>Role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dirty="0"/>
              <a:t>Leonardo </a:t>
            </a:r>
            <a:r>
              <a:rPr lang="da-DK" dirty="0" err="1"/>
              <a:t>Dicaprio</a:t>
            </a:r>
            <a:r>
              <a:rPr lang="da-DK" dirty="0"/>
              <a:t> – </a:t>
            </a:r>
            <a:r>
              <a:rPr lang="da-DK" dirty="0" err="1"/>
              <a:t>Blood</a:t>
            </a:r>
            <a:r>
              <a:rPr lang="da-DK" dirty="0"/>
              <a:t> </a:t>
            </a:r>
            <a:r>
              <a:rPr lang="da-DK" dirty="0" err="1"/>
              <a:t>Diamond</a:t>
            </a:r>
            <a:endParaRPr lang="da-DK" dirty="0"/>
          </a:p>
          <a:p>
            <a:pPr lvl="0"/>
            <a:r>
              <a:rPr lang="da-DK" dirty="0"/>
              <a:t>Ryan </a:t>
            </a:r>
            <a:r>
              <a:rPr lang="da-DK" dirty="0" err="1"/>
              <a:t>Gosling</a:t>
            </a:r>
            <a:r>
              <a:rPr lang="da-DK" dirty="0"/>
              <a:t> – </a:t>
            </a:r>
            <a:r>
              <a:rPr lang="da-DK" dirty="0" err="1"/>
              <a:t>Half</a:t>
            </a:r>
            <a:r>
              <a:rPr lang="da-DK" dirty="0"/>
              <a:t> Nelson</a:t>
            </a:r>
          </a:p>
          <a:p>
            <a:pPr lvl="0"/>
            <a:r>
              <a:rPr lang="da-DK" dirty="0"/>
              <a:t>Peter </a:t>
            </a:r>
            <a:r>
              <a:rPr lang="da-DK" dirty="0" err="1"/>
              <a:t>O’toole</a:t>
            </a:r>
            <a:r>
              <a:rPr lang="da-DK"/>
              <a:t> – Venus</a:t>
            </a:r>
          </a:p>
          <a:p>
            <a:pPr lvl="0"/>
            <a:r>
              <a:rPr lang="en-US" dirty="0"/>
              <a:t>Will Smith – The Pursuit Of </a:t>
            </a:r>
            <a:r>
              <a:rPr lang="en-US" dirty="0" err="1"/>
              <a:t>Happyness</a:t>
            </a:r>
            <a:endParaRPr lang="en-US" dirty="0"/>
          </a:p>
          <a:p>
            <a:pPr lvl="0"/>
            <a:r>
              <a:rPr lang="en-US" dirty="0"/>
              <a:t>Forest Whitaker – The Last King Of Scotland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Oscar Nomination 2007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Who do you think will be the winner? </a:t>
            </a:r>
          </a:p>
          <a:p>
            <a:pPr lvl="0"/>
            <a:r>
              <a:rPr lang="en-US"/>
              <a:t>Forward your bid in the 24 categories </a:t>
            </a:r>
          </a:p>
          <a:p>
            <a:pPr lvl="0"/>
            <a:r>
              <a:rPr lang="en-US"/>
              <a:t>Win 1 weeks luxury stay in Los Angeles </a:t>
            </a:r>
          </a:p>
        </p:txBody>
      </p:sp>
    </p:spTree>
    <p:extLst>
      <p:ext uri="{BB962C8B-B14F-4D97-AF65-F5344CB8AC3E}">
        <p14:creationId xmlns:p14="http://schemas.microsoft.com/office/powerpoint/2010/main" val="2472963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18 Best </a:t>
            </a:r>
            <a:r>
              <a:rPr lang="da-DK" dirty="0" err="1"/>
              <a:t>Title</a:t>
            </a:r>
            <a:r>
              <a:rPr lang="da-DK" dirty="0"/>
              <a:t> </a:t>
            </a:r>
            <a:r>
              <a:rPr lang="da-DK" dirty="0" err="1"/>
              <a:t>Song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“I Need To Wake Up”</a:t>
            </a:r>
          </a:p>
          <a:p>
            <a:pPr lvl="0"/>
            <a:r>
              <a:rPr lang="da-DK"/>
              <a:t>– An Inconvenienttruth</a:t>
            </a:r>
          </a:p>
          <a:p>
            <a:pPr lvl="0"/>
            <a:r>
              <a:rPr lang="da-DK"/>
              <a:t>“Listen” – Dreamgirls</a:t>
            </a:r>
          </a:p>
          <a:p>
            <a:pPr lvl="0"/>
            <a:r>
              <a:rPr lang="en-US"/>
              <a:t>“Love You I Do” – Dreamgirls</a:t>
            </a:r>
          </a:p>
          <a:p>
            <a:pPr lvl="0"/>
            <a:r>
              <a:rPr lang="da-DK"/>
              <a:t>“Our Town” – Cars</a:t>
            </a:r>
          </a:p>
          <a:p>
            <a:pPr lvl="0"/>
            <a:r>
              <a:rPr lang="da-DK"/>
              <a:t>“Patience” – Dreamgirls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19 Best Sound </a:t>
            </a:r>
            <a:r>
              <a:rPr lang="da-DK" dirty="0" err="1"/>
              <a:t>Mixing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Letters From Iwo Jima</a:t>
            </a:r>
          </a:p>
          <a:p>
            <a:pPr lvl="0"/>
            <a:r>
              <a:rPr lang="en-US"/>
              <a:t>Pirates Of The Caribbean: Dead Man’s Chest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20 Best </a:t>
            </a:r>
            <a:r>
              <a:rPr lang="da-DK" dirty="0" err="1"/>
              <a:t>Foreign</a:t>
            </a:r>
            <a:r>
              <a:rPr lang="da-DK" dirty="0"/>
              <a:t> </a:t>
            </a:r>
            <a:r>
              <a:rPr lang="da-DK" dirty="0" err="1"/>
              <a:t>Manuscript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Borat Cultural Learnings Of America For Make Benefit Glorious Nation Of Kazakhstan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Little Children</a:t>
            </a:r>
          </a:p>
          <a:p>
            <a:pPr lvl="0"/>
            <a:r>
              <a:rPr lang="da-DK"/>
              <a:t>Notes On A Scandal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21 Best </a:t>
            </a:r>
            <a:r>
              <a:rPr lang="da-DK" dirty="0" err="1"/>
              <a:t>Female</a:t>
            </a:r>
            <a:r>
              <a:rPr lang="da-DK" dirty="0"/>
              <a:t> </a:t>
            </a:r>
            <a:r>
              <a:rPr lang="da-DK" dirty="0" err="1"/>
              <a:t>Leading</a:t>
            </a:r>
            <a:r>
              <a:rPr lang="da-DK" dirty="0"/>
              <a:t> </a:t>
            </a:r>
            <a:r>
              <a:rPr lang="da-DK" dirty="0" err="1"/>
              <a:t>Role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Penélope Cruz – Vol Ver</a:t>
            </a:r>
          </a:p>
          <a:p>
            <a:pPr lvl="0"/>
            <a:r>
              <a:rPr lang="de-DE"/>
              <a:t>Judi Dench – Notes On A Scandal</a:t>
            </a:r>
          </a:p>
          <a:p>
            <a:pPr lvl="0"/>
            <a:r>
              <a:rPr lang="de-DE"/>
              <a:t>Helen Mirren – The Queen</a:t>
            </a:r>
          </a:p>
          <a:p>
            <a:pPr lvl="0"/>
            <a:r>
              <a:rPr lang="en-US"/>
              <a:t>Meryl Streep – The Devil Wears Prada</a:t>
            </a:r>
          </a:p>
          <a:p>
            <a:pPr lvl="0"/>
            <a:r>
              <a:rPr lang="de-DE"/>
              <a:t>Kate Winslet – Little Children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22 Best </a:t>
            </a:r>
            <a:r>
              <a:rPr lang="de-DE" dirty="0" err="1"/>
              <a:t>Manuscript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23 Best </a:t>
            </a:r>
            <a:r>
              <a:rPr lang="de-DE" dirty="0" err="1"/>
              <a:t>Instructor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The Queen</a:t>
            </a:r>
          </a:p>
          <a:p>
            <a:pPr lvl="0"/>
            <a:r>
              <a:rPr lang="de-DE"/>
              <a:t>United 93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24 Best </a:t>
            </a:r>
            <a:r>
              <a:rPr lang="de-DE" dirty="0" err="1"/>
              <a:t>Movie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a-DK"/>
              <a:t>The Queen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Forward </a:t>
            </a:r>
            <a:r>
              <a:rPr lang="da-DK" dirty="0" err="1"/>
              <a:t>us</a:t>
            </a:r>
            <a:r>
              <a:rPr lang="da-DK" dirty="0"/>
              <a:t> </a:t>
            </a:r>
            <a:r>
              <a:rPr lang="da-DK" dirty="0" err="1"/>
              <a:t>your</a:t>
            </a:r>
            <a:r>
              <a:rPr lang="da-DK" dirty="0"/>
              <a:t> </a:t>
            </a:r>
            <a:r>
              <a:rPr lang="da-DK" dirty="0" err="1"/>
              <a:t>answer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err="1"/>
              <a:t>Before</a:t>
            </a:r>
            <a:r>
              <a:rPr lang="da-DK" dirty="0"/>
              <a:t> 20. </a:t>
            </a:r>
            <a:r>
              <a:rPr lang="da-DK" dirty="0" err="1"/>
              <a:t>February</a:t>
            </a:r>
            <a:r>
              <a:rPr lang="da-DK" dirty="0"/>
              <a:t> 2007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 Best Visual Effects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a-DK"/>
              <a:t>Poseidon</a:t>
            </a:r>
          </a:p>
          <a:p>
            <a:pPr lvl="0"/>
            <a:r>
              <a:rPr lang="da-DK"/>
              <a:t>Superman Returns</a:t>
            </a:r>
          </a:p>
        </p:txBody>
      </p:sp>
    </p:spTree>
    <p:extLst>
      <p:ext uri="{BB962C8B-B14F-4D97-AF65-F5344CB8AC3E}">
        <p14:creationId xmlns:p14="http://schemas.microsoft.com/office/powerpoint/2010/main" val="842354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 Best Animated Movie - Long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Cars</a:t>
            </a:r>
          </a:p>
          <a:p>
            <a:pPr lvl="0"/>
            <a:r>
              <a:rPr lang="da-DK"/>
              <a:t>Happy Feet</a:t>
            </a:r>
          </a:p>
          <a:p>
            <a:pPr lvl="0"/>
            <a:r>
              <a:rPr lang="da-DK"/>
              <a:t>Monster House</a:t>
            </a:r>
          </a:p>
        </p:txBody>
      </p:sp>
    </p:spTree>
    <p:extLst>
      <p:ext uri="{BB962C8B-B14F-4D97-AF65-F5344CB8AC3E}">
        <p14:creationId xmlns:p14="http://schemas.microsoft.com/office/powerpoint/2010/main" val="2892973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3 Best Short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Binta and The Great Idea (Binta Y La Gran Idea)</a:t>
            </a:r>
          </a:p>
          <a:p>
            <a:pPr lvl="0"/>
            <a:r>
              <a:rPr lang="en-US"/>
              <a:t>Éramos Pocos (One Too Many)</a:t>
            </a:r>
          </a:p>
          <a:p>
            <a:pPr lvl="0"/>
            <a:r>
              <a:rPr lang="da-DK"/>
              <a:t>Helmer &amp; Son</a:t>
            </a:r>
          </a:p>
          <a:p>
            <a:pPr lvl="0"/>
            <a:r>
              <a:rPr lang="da-DK"/>
              <a:t>The Saviour</a:t>
            </a:r>
          </a:p>
          <a:p>
            <a:pPr lvl="0"/>
            <a:r>
              <a:rPr lang="da-DK"/>
              <a:t>West Bank Story</a:t>
            </a:r>
          </a:p>
        </p:txBody>
      </p:sp>
    </p:spTree>
    <p:extLst>
      <p:ext uri="{BB962C8B-B14F-4D97-AF65-F5344CB8AC3E}">
        <p14:creationId xmlns:p14="http://schemas.microsoft.com/office/powerpoint/2010/main" val="721798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4 Best Woman Supporting Actress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Adriana Barraza – Babel</a:t>
            </a:r>
          </a:p>
          <a:p>
            <a:pPr lvl="0"/>
            <a:r>
              <a:rPr lang="da-DK"/>
              <a:t>Cate Blanchett – Notes On A Scandal</a:t>
            </a:r>
          </a:p>
          <a:p>
            <a:pPr lvl="0"/>
            <a:r>
              <a:rPr lang="en-US"/>
              <a:t>Abigail Breslin – Little Miss Sunshine</a:t>
            </a:r>
          </a:p>
          <a:p>
            <a:pPr lvl="0"/>
            <a:r>
              <a:rPr lang="da-DK"/>
              <a:t>Jennifer Hudson – Dreamgirls</a:t>
            </a:r>
          </a:p>
          <a:p>
            <a:pPr lvl="0"/>
            <a:r>
              <a:rPr lang="da-DK"/>
              <a:t>Rinko Kikuchi – Babel</a:t>
            </a:r>
          </a:p>
        </p:txBody>
      </p:sp>
    </p:spTree>
    <p:extLst>
      <p:ext uri="{BB962C8B-B14F-4D97-AF65-F5344CB8AC3E}">
        <p14:creationId xmlns:p14="http://schemas.microsoft.com/office/powerpoint/2010/main" val="2054028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5 Best Amimated Short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The Danish Poet</a:t>
            </a:r>
          </a:p>
          <a:p>
            <a:pPr lvl="0"/>
            <a:r>
              <a:rPr lang="da-DK"/>
              <a:t>Lifted</a:t>
            </a:r>
          </a:p>
          <a:p>
            <a:pPr lvl="0"/>
            <a:r>
              <a:rPr lang="da-DK"/>
              <a:t>The Little Matchgirl</a:t>
            </a:r>
          </a:p>
          <a:p>
            <a:pPr lvl="0"/>
            <a:r>
              <a:rPr lang="da-DK"/>
              <a:t>Maestro</a:t>
            </a:r>
          </a:p>
          <a:p>
            <a:pPr lvl="0"/>
            <a:r>
              <a:rPr lang="da-DK"/>
              <a:t>No Time For Nuts</a:t>
            </a:r>
          </a:p>
        </p:txBody>
      </p:sp>
    </p:spTree>
    <p:extLst>
      <p:ext uri="{BB962C8B-B14F-4D97-AF65-F5344CB8AC3E}">
        <p14:creationId xmlns:p14="http://schemas.microsoft.com/office/powerpoint/2010/main" val="3650784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6 Best Costumes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Curse Of The Golden Flower</a:t>
            </a:r>
          </a:p>
          <a:p>
            <a:pPr lvl="0"/>
            <a:r>
              <a:rPr lang="en-US"/>
              <a:t>The Devil Wears Prada</a:t>
            </a:r>
          </a:p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Marie Antoinette</a:t>
            </a:r>
          </a:p>
          <a:p>
            <a:pPr lvl="0"/>
            <a:r>
              <a:rPr lang="en-US"/>
              <a:t>The Queen</a:t>
            </a:r>
          </a:p>
        </p:txBody>
      </p:sp>
    </p:spTree>
    <p:extLst>
      <p:ext uri="{BB962C8B-B14F-4D97-AF65-F5344CB8AC3E}">
        <p14:creationId xmlns:p14="http://schemas.microsoft.com/office/powerpoint/2010/main" val="3732916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7 Best Male Supporting Actor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Alan Arkin – Little Miss Sunshine</a:t>
            </a:r>
          </a:p>
          <a:p>
            <a:pPr lvl="0"/>
            <a:r>
              <a:rPr lang="en-US"/>
              <a:t>Jackie Earle Haley – Little Children</a:t>
            </a:r>
          </a:p>
          <a:p>
            <a:pPr lvl="0"/>
            <a:r>
              <a:rPr lang="en-US"/>
              <a:t>Djimon Hounsou – Blood Diamond</a:t>
            </a:r>
          </a:p>
          <a:p>
            <a:pPr lvl="0"/>
            <a:r>
              <a:rPr lang="en-US"/>
              <a:t>Eddie Murphy – Dreamgirls</a:t>
            </a:r>
          </a:p>
          <a:p>
            <a:pPr lvl="0"/>
            <a:r>
              <a:rPr lang="en-US"/>
              <a:t>Mark Wahlberg – The Departed</a:t>
            </a:r>
          </a:p>
        </p:txBody>
      </p:sp>
    </p:spTree>
    <p:extLst>
      <p:ext uri="{BB962C8B-B14F-4D97-AF65-F5344CB8AC3E}">
        <p14:creationId xmlns:p14="http://schemas.microsoft.com/office/powerpoint/2010/main" val="1083169059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20</TotalTime>
  <Words>551</Words>
  <Application>Microsoft Office PowerPoint</Application>
  <PresentationFormat>On-screen Show (4:3)</PresentationFormat>
  <Paragraphs>147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Century Gothic</vt:lpstr>
      <vt:lpstr>Wingdings 3</vt:lpstr>
      <vt:lpstr>Slice</vt:lpstr>
      <vt:lpstr>Videobuster Movie Competition</vt:lpstr>
      <vt:lpstr>Oscar Nomination 2007</vt:lpstr>
      <vt:lpstr>1 Best Visual Effects </vt:lpstr>
      <vt:lpstr>2 Best Animated Movie - Long</vt:lpstr>
      <vt:lpstr>3 Best Short Movie </vt:lpstr>
      <vt:lpstr>4 Best Woman Supporting Actress </vt:lpstr>
      <vt:lpstr>5 Best Amimated Short Movie </vt:lpstr>
      <vt:lpstr>6 Best Costumes</vt:lpstr>
      <vt:lpstr>7 Best Male Supporting Actor</vt:lpstr>
      <vt:lpstr>8 Best Creative Production  </vt:lpstr>
      <vt:lpstr>9 Best Makeup</vt:lpstr>
      <vt:lpstr>10 Best choice of Camera and Lightening  </vt:lpstr>
      <vt:lpstr>11 Best Documentary Short Movie</vt:lpstr>
      <vt:lpstr>12 Best Documentary Movie </vt:lpstr>
      <vt:lpstr>13 Best Music</vt:lpstr>
      <vt:lpstr>14 Best Sound Editing</vt:lpstr>
      <vt:lpstr>15 Best Foreign Movie  </vt:lpstr>
      <vt:lpstr>16 Best Movie Editing</vt:lpstr>
      <vt:lpstr>17 Best Male Leading Role</vt:lpstr>
      <vt:lpstr>18 Best Title Song</vt:lpstr>
      <vt:lpstr>19 Best Sound Mixing</vt:lpstr>
      <vt:lpstr>20 Best Foreign Manuscript</vt:lpstr>
      <vt:lpstr>21 Best Female Leading Role</vt:lpstr>
      <vt:lpstr>22 Best Manuscript</vt:lpstr>
      <vt:lpstr>23 Best Instructor</vt:lpstr>
      <vt:lpstr>24 Best Movie</vt:lpstr>
      <vt:lpstr>Forward us your answer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Movie Competition</dc:title>
  <dc:creator>Lis Winther</dc:creator>
  <cp:lastModifiedBy>Allan Clausen</cp:lastModifiedBy>
  <cp:revision>8</cp:revision>
  <dcterms:created xsi:type="dcterms:W3CDTF">2016-09-07T11:41:35Z</dcterms:created>
  <dcterms:modified xsi:type="dcterms:W3CDTF">2019-05-24T08:51:57Z</dcterms:modified>
</cp:coreProperties>
</file>