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2" d="100"/>
          <a:sy n="152" d="100"/>
        </p:scale>
        <p:origin x="19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332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33196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5378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65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0528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0801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00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6686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46908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353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369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18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838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50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768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104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734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834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7EEC250-8351-4C6E-9936-FD5102F34D38}" type="datetimeFigureOut">
              <a:rPr lang="da-DK" smtClean="0"/>
              <a:pPr/>
              <a:t>04-02-2022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6D9995B-5C9F-4E0F-9AB1-5B9946B59590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7" descr="oscar_statuette.jpg">
            <a:extLst>
              <a:ext uri="{FF2B5EF4-FFF2-40B4-BE49-F238E27FC236}">
                <a16:creationId xmlns:a16="http://schemas.microsoft.com/office/drawing/2014/main" id="{BA7705DA-68A5-4023-9640-CDB65F5E0812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81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  <p:sldLayoutId id="214748381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 Best Amimated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</TotalTime>
  <Words>551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0" baseType="lpstr">
      <vt:lpstr>Century Gothic</vt:lpstr>
      <vt:lpstr>Wingdings 3</vt:lpstr>
      <vt:lpstr>Slice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Amimated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8</cp:revision>
  <dcterms:created xsi:type="dcterms:W3CDTF">2016-09-07T11:41:35Z</dcterms:created>
  <dcterms:modified xsi:type="dcterms:W3CDTF">2022-02-04T08:14:45Z</dcterms:modified>
</cp:coreProperties>
</file>