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003" autoAdjust="0"/>
    <p:restoredTop sz="94660"/>
  </p:normalViewPr>
  <p:slideViewPr>
    <p:cSldViewPr>
      <p:cViewPr varScale="1">
        <p:scale>
          <a:sx n="104" d="100"/>
          <a:sy n="104" d="100"/>
        </p:scale>
        <p:origin x="39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4D257-6CA9-4A7F-94D3-747E26A7854E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EE1F6-00BE-4B07-BA0D-DBB66F161DC6}" type="slidenum">
              <a:rPr lang="da-DK" smtClean="0"/>
              <a:pPr/>
              <a:t>‹#›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VideoBuster A/S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 A </a:t>
            </a:r>
            <a:r>
              <a:rPr lang="da-DK" dirty="0" err="1"/>
              <a:t>company</a:t>
            </a:r>
            <a:r>
              <a:rPr lang="da-DK" dirty="0"/>
              <a:t> in </a:t>
            </a:r>
            <a:r>
              <a:rPr lang="da-DK" dirty="0" err="1"/>
              <a:t>progress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Departments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Administration</a:t>
            </a:r>
          </a:p>
          <a:p>
            <a:r>
              <a:rPr lang="da-DK" dirty="0"/>
              <a:t>Management</a:t>
            </a:r>
          </a:p>
          <a:p>
            <a:r>
              <a:rPr lang="da-DK" dirty="0"/>
              <a:t>Sales</a:t>
            </a:r>
          </a:p>
          <a:p>
            <a:r>
              <a:rPr lang="da-DK" dirty="0"/>
              <a:t>Marketing</a:t>
            </a:r>
          </a:p>
          <a:p>
            <a:r>
              <a:rPr lang="da-DK" dirty="0"/>
              <a:t>Warehouse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Products</a:t>
            </a:r>
          </a:p>
        </p:txBody>
      </p:sp>
      <p:sp>
        <p:nvSpPr>
          <p:cNvPr id="7" name="Pladsholder til indhold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a-DK" dirty="0"/>
              <a:t>Computers</a:t>
            </a:r>
          </a:p>
          <a:p>
            <a:r>
              <a:rPr lang="da-DK" dirty="0"/>
              <a:t>Movies</a:t>
            </a:r>
          </a:p>
          <a:p>
            <a:r>
              <a:rPr lang="da-DK" dirty="0"/>
              <a:t>Printers</a:t>
            </a:r>
          </a:p>
          <a:p>
            <a:r>
              <a:rPr lang="da-DK" dirty="0"/>
              <a:t>HD Recorders</a:t>
            </a:r>
          </a:p>
          <a:p>
            <a:r>
              <a:rPr lang="da-DK" dirty="0"/>
              <a:t>Stereo systems</a:t>
            </a:r>
          </a:p>
          <a:p>
            <a:endParaRPr lang="da-DK" dirty="0"/>
          </a:p>
          <a:p>
            <a:endParaRPr lang="da-DK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0C005D-A40C-4401-ABE0-20D9296E9F3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a-DK" dirty="0"/>
              <a:t>Computer </a:t>
            </a:r>
            <a:r>
              <a:rPr lang="da-DK" dirty="0" err="1"/>
              <a:t>accessories</a:t>
            </a:r>
            <a:endParaRPr lang="da-DK" dirty="0"/>
          </a:p>
          <a:p>
            <a:r>
              <a:rPr lang="da-DK" dirty="0" err="1"/>
              <a:t>Loud</a:t>
            </a:r>
            <a:r>
              <a:rPr lang="da-DK" dirty="0"/>
              <a:t> speakers</a:t>
            </a:r>
          </a:p>
          <a:p>
            <a:r>
              <a:rPr lang="da-DK" dirty="0"/>
              <a:t>Head Phones</a:t>
            </a:r>
          </a:p>
          <a:p>
            <a:r>
              <a:rPr lang="da-DK" dirty="0"/>
              <a:t>Tablets</a:t>
            </a:r>
          </a:p>
          <a:p>
            <a:r>
              <a:rPr lang="da-DK" dirty="0"/>
              <a:t>Phones</a:t>
            </a:r>
          </a:p>
          <a:p>
            <a:endParaRPr lang="LID4096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2800" dirty="0" err="1"/>
              <a:t>Quality</a:t>
            </a:r>
            <a:endParaRPr lang="da-DK" dirty="0"/>
          </a:p>
        </p:txBody>
      </p:sp>
      <p:sp>
        <p:nvSpPr>
          <p:cNvPr id="7" name="Pladsholder til tekst 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da-DK" sz="1800" dirty="0"/>
              <a:t>Wide range of products</a:t>
            </a:r>
          </a:p>
          <a:p>
            <a:r>
              <a:rPr lang="da-DK" sz="1800" dirty="0"/>
              <a:t>Most products in </a:t>
            </a:r>
            <a:r>
              <a:rPr lang="da-DK" sz="1800" dirty="0" err="1"/>
              <a:t>stock</a:t>
            </a:r>
            <a:endParaRPr lang="da-DK" sz="1800" dirty="0"/>
          </a:p>
          <a:p>
            <a:r>
              <a:rPr lang="da-DK" sz="1800" dirty="0"/>
              <a:t>Quick </a:t>
            </a:r>
            <a:r>
              <a:rPr lang="da-DK" sz="1800" dirty="0" err="1"/>
              <a:t>delivery</a:t>
            </a:r>
            <a:endParaRPr lang="da-DK" sz="1800" dirty="0"/>
          </a:p>
          <a:p>
            <a:r>
              <a:rPr lang="da-DK" sz="1800" dirty="0"/>
              <a:t>Great support</a:t>
            </a:r>
          </a:p>
          <a:p>
            <a:endParaRPr lang="da-DK" sz="1800" dirty="0"/>
          </a:p>
        </p:txBody>
      </p:sp>
      <p:pic>
        <p:nvPicPr>
          <p:cNvPr id="10" name="Pladsholder til indhold 9" descr="customer_servic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99050" y="1433531"/>
            <a:ext cx="5111750" cy="3532153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87083" y="4800600"/>
            <a:ext cx="7315200" cy="566738"/>
          </a:xfrm>
        </p:spPr>
        <p:txBody>
          <a:bodyPr>
            <a:normAutofit/>
          </a:bodyPr>
          <a:lstStyle/>
          <a:p>
            <a:r>
              <a:rPr lang="da-DK" sz="2800" dirty="0"/>
              <a:t>Customer </a:t>
            </a:r>
            <a:r>
              <a:rPr lang="da-DK" sz="2800" dirty="0" err="1"/>
              <a:t>satisfaction</a:t>
            </a:r>
            <a:endParaRPr lang="da-DK" dirty="0"/>
          </a:p>
        </p:txBody>
      </p:sp>
      <p:pic>
        <p:nvPicPr>
          <p:cNvPr id="5" name="Pladsholder til billede 4" descr="satisfaction.gif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8333" r="8333"/>
          <a:stretch>
            <a:fillRect/>
          </a:stretch>
        </p:blipFill>
        <p:spPr/>
      </p:pic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2487083" y="5367338"/>
            <a:ext cx="5486400" cy="877887"/>
          </a:xfrm>
        </p:spPr>
        <p:txBody>
          <a:bodyPr>
            <a:noAutofit/>
          </a:bodyPr>
          <a:lstStyle/>
          <a:p>
            <a:r>
              <a:rPr lang="da-DK" sz="1800" dirty="0" err="1"/>
              <a:t>VideoBuster</a:t>
            </a:r>
            <a:r>
              <a:rPr lang="da-DK" sz="1800" dirty="0"/>
              <a:t> </a:t>
            </a:r>
            <a:r>
              <a:rPr lang="da-DK" sz="1800" dirty="0" err="1"/>
              <a:t>wants</a:t>
            </a:r>
            <a:r>
              <a:rPr lang="da-DK" sz="1800" dirty="0"/>
              <a:t> the </a:t>
            </a:r>
            <a:r>
              <a:rPr lang="da-DK" sz="1800" dirty="0" err="1"/>
              <a:t>best</a:t>
            </a:r>
            <a:r>
              <a:rPr lang="da-DK" sz="1800" dirty="0"/>
              <a:t> </a:t>
            </a:r>
            <a:r>
              <a:rPr lang="da-DK" sz="1800" dirty="0" err="1"/>
              <a:t>employees</a:t>
            </a:r>
            <a:r>
              <a:rPr lang="da-DK" sz="1800" dirty="0"/>
              <a:t>, a </a:t>
            </a:r>
            <a:r>
              <a:rPr lang="da-DK" sz="1800" dirty="0" err="1"/>
              <a:t>good</a:t>
            </a:r>
            <a:r>
              <a:rPr lang="da-DK" sz="1800" dirty="0"/>
              <a:t> website, </a:t>
            </a:r>
            <a:r>
              <a:rPr lang="da-DK" sz="1800" dirty="0" err="1"/>
              <a:t>good</a:t>
            </a:r>
            <a:r>
              <a:rPr lang="da-DK" sz="1800" dirty="0"/>
              <a:t> </a:t>
            </a:r>
            <a:r>
              <a:rPr lang="da-DK" sz="1800" dirty="0" err="1"/>
              <a:t>prices</a:t>
            </a:r>
            <a:r>
              <a:rPr lang="da-DK" sz="1800" dirty="0"/>
              <a:t> and </a:t>
            </a:r>
            <a:r>
              <a:rPr lang="da-DK" sz="1800" dirty="0" err="1"/>
              <a:t>your</a:t>
            </a:r>
            <a:r>
              <a:rPr lang="da-DK" sz="1800" dirty="0"/>
              <a:t> products </a:t>
            </a:r>
            <a:r>
              <a:rPr lang="da-DK" sz="1800" dirty="0" err="1"/>
              <a:t>delivered</a:t>
            </a:r>
            <a:r>
              <a:rPr lang="da-DK" sz="1800" dirty="0"/>
              <a:t> as fast as </a:t>
            </a:r>
            <a:r>
              <a:rPr lang="da-DK" sz="1800" dirty="0" err="1"/>
              <a:t>possible</a:t>
            </a:r>
            <a:r>
              <a:rPr lang="da-DK" sz="1800" dirty="0"/>
              <a:t>!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Wide range of </a:t>
            </a:r>
            <a:r>
              <a:rPr lang="da-DK" dirty="0" err="1"/>
              <a:t>your</a:t>
            </a:r>
            <a:r>
              <a:rPr lang="da-DK" dirty="0"/>
              <a:t> </a:t>
            </a:r>
            <a:r>
              <a:rPr lang="da-DK" dirty="0" err="1"/>
              <a:t>daily</a:t>
            </a:r>
            <a:r>
              <a:rPr lang="da-DK" dirty="0"/>
              <a:t> </a:t>
            </a:r>
            <a:r>
              <a:rPr lang="da-DK" dirty="0" err="1"/>
              <a:t>electronic</a:t>
            </a:r>
            <a:r>
              <a:rPr lang="da-DK" dirty="0"/>
              <a:t> products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z="5400" dirty="0" err="1"/>
              <a:t>Why</a:t>
            </a:r>
            <a:r>
              <a:rPr lang="da-DK" sz="5400" dirty="0"/>
              <a:t> </a:t>
            </a:r>
            <a:r>
              <a:rPr lang="da-DK" sz="5400" dirty="0" err="1"/>
              <a:t>dealing</a:t>
            </a:r>
            <a:r>
              <a:rPr lang="da-DK" sz="5400" dirty="0"/>
              <a:t> with </a:t>
            </a:r>
            <a:r>
              <a:rPr lang="da-DK" sz="5400" dirty="0" err="1"/>
              <a:t>us</a:t>
            </a:r>
            <a:r>
              <a:rPr lang="da-DK" sz="5400" dirty="0"/>
              <a:t>?</a:t>
            </a:r>
          </a:p>
        </p:txBody>
      </p:sp>
      <p:sp>
        <p:nvSpPr>
          <p:cNvPr id="9" name="Pladsholder til tekst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sz="3200" dirty="0" err="1"/>
              <a:t>We</a:t>
            </a:r>
            <a:r>
              <a:rPr lang="da-DK" sz="3200" dirty="0"/>
              <a:t> </a:t>
            </a:r>
            <a:r>
              <a:rPr lang="da-DK" sz="3200" dirty="0" err="1"/>
              <a:t>are</a:t>
            </a:r>
            <a:r>
              <a:rPr lang="da-DK" sz="3200" dirty="0"/>
              <a:t> </a:t>
            </a:r>
            <a:r>
              <a:rPr lang="da-DK" sz="3200" dirty="0" err="1"/>
              <a:t>everywhere</a:t>
            </a:r>
            <a:endParaRPr lang="da-DK" sz="3200" dirty="0"/>
          </a:p>
        </p:txBody>
      </p:sp>
      <p:sp>
        <p:nvSpPr>
          <p:cNvPr id="8" name="Pladsholder til indhold 7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da-DK" sz="3200" dirty="0" err="1"/>
              <a:t>Many</a:t>
            </a:r>
            <a:r>
              <a:rPr lang="da-DK" sz="3200" dirty="0"/>
              <a:t> stores</a:t>
            </a:r>
          </a:p>
          <a:p>
            <a:r>
              <a:rPr lang="da-DK" sz="3200" dirty="0"/>
              <a:t>Webshop</a:t>
            </a:r>
          </a:p>
          <a:p>
            <a:r>
              <a:rPr lang="da-DK" sz="3200" dirty="0"/>
              <a:t>Day-to-</a:t>
            </a:r>
            <a:r>
              <a:rPr lang="da-DK" sz="3200" dirty="0" err="1"/>
              <a:t>day</a:t>
            </a:r>
            <a:r>
              <a:rPr lang="da-DK" sz="3200" dirty="0"/>
              <a:t> </a:t>
            </a:r>
            <a:r>
              <a:rPr lang="da-DK" sz="3200" dirty="0" err="1"/>
              <a:t>delivery</a:t>
            </a:r>
            <a:endParaRPr lang="da-DK" sz="3200" dirty="0"/>
          </a:p>
          <a:p>
            <a:r>
              <a:rPr lang="da-DK" sz="3200" dirty="0"/>
              <a:t>Most products in </a:t>
            </a:r>
            <a:r>
              <a:rPr lang="da-DK" sz="3200" dirty="0" err="1"/>
              <a:t>stock</a:t>
            </a:r>
            <a:endParaRPr lang="da-DK" sz="3200" dirty="0"/>
          </a:p>
          <a:p>
            <a:r>
              <a:rPr lang="da-DK" sz="3200" dirty="0"/>
              <a:t>Aggressive </a:t>
            </a:r>
            <a:r>
              <a:rPr lang="da-DK" sz="3200" dirty="0" err="1"/>
              <a:t>prices</a:t>
            </a:r>
            <a:endParaRPr lang="da-DK" sz="3200" dirty="0"/>
          </a:p>
          <a:p>
            <a:r>
              <a:rPr lang="da-DK" sz="3200" dirty="0"/>
              <a:t>Money back </a:t>
            </a:r>
            <a:r>
              <a:rPr lang="da-DK" sz="3200" dirty="0" err="1"/>
              <a:t>guarantee</a:t>
            </a:r>
            <a:endParaRPr lang="da-DK" sz="3200" dirty="0"/>
          </a:p>
          <a:p>
            <a:endParaRPr lang="da-DK" sz="3200" dirty="0"/>
          </a:p>
        </p:txBody>
      </p:sp>
      <p:sp>
        <p:nvSpPr>
          <p:cNvPr id="10" name="Pladsholder til tekst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a-DK" sz="3200" dirty="0" err="1"/>
              <a:t>Quality</a:t>
            </a:r>
            <a:endParaRPr lang="da-DK" sz="3200" dirty="0"/>
          </a:p>
        </p:txBody>
      </p:sp>
      <p:sp>
        <p:nvSpPr>
          <p:cNvPr id="11" name="Pladsholder til indhold 10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da-DK" sz="3200" dirty="0" err="1"/>
              <a:t>We</a:t>
            </a:r>
            <a:r>
              <a:rPr lang="da-DK" sz="3200" dirty="0"/>
              <a:t> have the </a:t>
            </a:r>
            <a:r>
              <a:rPr lang="da-DK" sz="3200" dirty="0" err="1"/>
              <a:t>best</a:t>
            </a:r>
            <a:r>
              <a:rPr lang="da-DK" sz="3200" dirty="0"/>
              <a:t> brands</a:t>
            </a:r>
          </a:p>
          <a:p>
            <a:r>
              <a:rPr lang="da-DK" sz="3200" dirty="0" err="1"/>
              <a:t>We</a:t>
            </a:r>
            <a:r>
              <a:rPr lang="da-DK" sz="3200" dirty="0"/>
              <a:t> have </a:t>
            </a:r>
            <a:r>
              <a:rPr lang="da-DK" sz="3200" dirty="0" err="1"/>
              <a:t>our</a:t>
            </a:r>
            <a:r>
              <a:rPr lang="da-DK" sz="3200" dirty="0"/>
              <a:t> </a:t>
            </a:r>
            <a:r>
              <a:rPr lang="da-DK" sz="3200" dirty="0" err="1"/>
              <a:t>own</a:t>
            </a:r>
            <a:r>
              <a:rPr lang="da-DK" sz="3200" dirty="0"/>
              <a:t> support team</a:t>
            </a:r>
          </a:p>
          <a:p>
            <a:r>
              <a:rPr lang="da-DK" sz="3200" dirty="0" err="1"/>
              <a:t>We</a:t>
            </a:r>
            <a:r>
              <a:rPr lang="da-DK" sz="3200" dirty="0"/>
              <a:t> </a:t>
            </a:r>
            <a:r>
              <a:rPr lang="da-DK" sz="3200" dirty="0" err="1"/>
              <a:t>can</a:t>
            </a:r>
            <a:r>
              <a:rPr lang="da-DK" sz="3200" dirty="0"/>
              <a:t> </a:t>
            </a:r>
            <a:r>
              <a:rPr lang="da-DK" sz="3200" dirty="0" err="1"/>
              <a:t>demonstrate</a:t>
            </a:r>
            <a:r>
              <a:rPr lang="da-DK" sz="3200" dirty="0"/>
              <a:t> most products in </a:t>
            </a:r>
            <a:r>
              <a:rPr lang="da-DK" sz="3200" dirty="0" err="1"/>
              <a:t>our</a:t>
            </a:r>
            <a:r>
              <a:rPr lang="da-DK" sz="3200" dirty="0"/>
              <a:t> stores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1241</TotalTime>
  <Words>116</Words>
  <Application>Microsoft Office PowerPoint</Application>
  <PresentationFormat>Widescreen</PresentationFormat>
  <Paragraphs>39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Kontortema</vt:lpstr>
      <vt:lpstr>VideoBuster A/S</vt:lpstr>
      <vt:lpstr>Departments</vt:lpstr>
      <vt:lpstr>Products</vt:lpstr>
      <vt:lpstr>Quality</vt:lpstr>
      <vt:lpstr>Customer satisfaction</vt:lpstr>
      <vt:lpstr>Wide range of your daily electronic products</vt:lpstr>
      <vt:lpstr>Why dealing with us?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ac</dc:creator>
  <cp:lastModifiedBy>Allan Clausen</cp:lastModifiedBy>
  <cp:revision>23</cp:revision>
  <dcterms:created xsi:type="dcterms:W3CDTF">2007-06-12T12:42:42Z</dcterms:created>
  <dcterms:modified xsi:type="dcterms:W3CDTF">2019-05-24T07:52:02Z</dcterms:modified>
</cp:coreProperties>
</file>