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03" autoAdjust="0"/>
    <p:restoredTop sz="94660"/>
  </p:normalViewPr>
  <p:slideViewPr>
    <p:cSldViewPr>
      <p:cViewPr varScale="1">
        <p:scale>
          <a:sx n="104" d="100"/>
          <a:sy n="104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øren Skovsgaard Jensen" userId="S::ssj@4d.dk::656a0eb3-0aed-4716-9264-2eac542ce0da" providerId="AD" clId="Web-{4E5B2BD9-55BD-183A-A857-A980205E13EC}"/>
    <pc:docChg chg="modSld">
      <pc:chgData name="Søren Skovsgaard Jensen" userId="S::ssj@4d.dk::656a0eb3-0aed-4716-9264-2eac542ce0da" providerId="AD" clId="Web-{4E5B2BD9-55BD-183A-A857-A980205E13EC}" dt="2019-05-24T08:23:09.441" v="14" actId="20577"/>
      <pc:docMkLst>
        <pc:docMk/>
      </pc:docMkLst>
      <pc:sldChg chg="modSp">
        <pc:chgData name="Søren Skovsgaard Jensen" userId="S::ssj@4d.dk::656a0eb3-0aed-4716-9264-2eac542ce0da" providerId="AD" clId="Web-{4E5B2BD9-55BD-183A-A857-A980205E13EC}" dt="2019-05-24T08:23:09.425" v="13" actId="20577"/>
        <pc:sldMkLst>
          <pc:docMk/>
          <pc:sldMk cId="0" sldId="256"/>
        </pc:sldMkLst>
        <pc:spChg chg="mod">
          <ac:chgData name="Søren Skovsgaard Jensen" userId="S::ssj@4d.dk::656a0eb3-0aed-4716-9264-2eac542ce0da" providerId="AD" clId="Web-{4E5B2BD9-55BD-183A-A857-A980205E13EC}" dt="2019-05-24T08:23:09.425" v="13" actId="20577"/>
          <ac:spMkLst>
            <pc:docMk/>
            <pc:sldMk cId="0" sldId="256"/>
            <ac:spMk id="3" creationId="{00000000-0000-0000-0000-000000000000}"/>
          </ac:spMkLst>
        </pc:spChg>
      </pc:sldChg>
    </pc:docChg>
  </pc:docChgLst>
  <pc:docChgLst>
    <pc:chgData clId="Web-{59E7054C-E670-71D8-8AAD-C7D694BF675E}"/>
    <pc:docChg chg="modSld">
      <pc:chgData name="" userId="" providerId="" clId="Web-{59E7054C-E670-71D8-8AAD-C7D694BF675E}" dt="2019-05-24T08:22:41.740" v="20" actId="20577"/>
      <pc:docMkLst>
        <pc:docMk/>
      </pc:docMkLst>
      <pc:sldChg chg="modSp">
        <pc:chgData name="" userId="" providerId="" clId="Web-{59E7054C-E670-71D8-8AAD-C7D694BF675E}" dt="2019-05-24T08:22:41.740" v="19" actId="20577"/>
        <pc:sldMkLst>
          <pc:docMk/>
          <pc:sldMk cId="0" sldId="256"/>
        </pc:sldMkLst>
        <pc:spChg chg="mod">
          <ac:chgData name="" userId="" providerId="" clId="Web-{59E7054C-E670-71D8-8AAD-C7D694BF675E}" dt="2019-05-24T08:22:41.740" v="19" actId="20577"/>
          <ac:spMkLst>
            <pc:docMk/>
            <pc:sldMk cId="0" sldId="25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D257-6CA9-4A7F-94D3-747E26A7854E}" type="datetimeFigureOut">
              <a:rPr lang="da-DK" smtClean="0"/>
              <a:pPr/>
              <a:t>24-05-2019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E1F6-00BE-4B07-BA0D-DBB66F161DC6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/>
              <a:t> A </a:t>
            </a:r>
            <a:r>
              <a:rPr lang="da-DK" err="1"/>
              <a:t>company</a:t>
            </a:r>
            <a:r>
              <a:rPr lang="da-DK"/>
              <a:t> in growth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Departments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Administration</a:t>
            </a:r>
          </a:p>
          <a:p>
            <a:r>
              <a:rPr lang="da-DK" dirty="0"/>
              <a:t>Management</a:t>
            </a:r>
          </a:p>
          <a:p>
            <a:r>
              <a:rPr lang="da-DK" dirty="0"/>
              <a:t>Sales</a:t>
            </a:r>
          </a:p>
          <a:p>
            <a:r>
              <a:rPr lang="da-DK" dirty="0"/>
              <a:t>Marketing</a:t>
            </a:r>
          </a:p>
          <a:p>
            <a:r>
              <a:rPr lang="da-DK" dirty="0"/>
              <a:t>Warehouse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Products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Computers</a:t>
            </a:r>
          </a:p>
          <a:p>
            <a:r>
              <a:rPr lang="da-DK" dirty="0"/>
              <a:t>Movies</a:t>
            </a:r>
          </a:p>
          <a:p>
            <a:r>
              <a:rPr lang="da-DK" dirty="0"/>
              <a:t>Printers</a:t>
            </a:r>
          </a:p>
          <a:p>
            <a:r>
              <a:rPr lang="da-DK" dirty="0"/>
              <a:t>HD Recorders</a:t>
            </a:r>
          </a:p>
          <a:p>
            <a:r>
              <a:rPr lang="da-DK" dirty="0"/>
              <a:t>Stereo systems</a:t>
            </a:r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C005D-A40C-4401-ABE0-20D9296E9F3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Computer </a:t>
            </a:r>
            <a:r>
              <a:rPr lang="da-DK" dirty="0" err="1"/>
              <a:t>accessories</a:t>
            </a:r>
            <a:endParaRPr lang="da-DK" dirty="0"/>
          </a:p>
          <a:p>
            <a:r>
              <a:rPr lang="da-DK" dirty="0" err="1"/>
              <a:t>Loud</a:t>
            </a:r>
            <a:r>
              <a:rPr lang="da-DK" dirty="0"/>
              <a:t> speakers</a:t>
            </a:r>
          </a:p>
          <a:p>
            <a:r>
              <a:rPr lang="da-DK" dirty="0"/>
              <a:t>Head Phones</a:t>
            </a:r>
          </a:p>
          <a:p>
            <a:r>
              <a:rPr lang="da-DK" dirty="0"/>
              <a:t>Tablets</a:t>
            </a:r>
          </a:p>
          <a:p>
            <a:r>
              <a:rPr lang="da-DK" dirty="0"/>
              <a:t>Phones</a:t>
            </a:r>
          </a:p>
          <a:p>
            <a:endParaRPr lang="LID4096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dirty="0" err="1"/>
              <a:t>Quality</a:t>
            </a:r>
            <a:endParaRPr lang="da-DK" dirty="0"/>
          </a:p>
        </p:txBody>
      </p:sp>
      <p:sp>
        <p:nvSpPr>
          <p:cNvPr id="7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da-DK" sz="1800" dirty="0"/>
              <a:t>Wide range of products</a:t>
            </a:r>
          </a:p>
          <a:p>
            <a:r>
              <a:rPr lang="da-DK" sz="1800" dirty="0"/>
              <a:t>Most products in </a:t>
            </a:r>
            <a:r>
              <a:rPr lang="da-DK" sz="1800" dirty="0" err="1"/>
              <a:t>stock</a:t>
            </a:r>
            <a:endParaRPr lang="da-DK" sz="1800" dirty="0"/>
          </a:p>
          <a:p>
            <a:r>
              <a:rPr lang="da-DK" sz="1800" dirty="0"/>
              <a:t>Quick </a:t>
            </a:r>
            <a:r>
              <a:rPr lang="da-DK" sz="1800" dirty="0" err="1"/>
              <a:t>delivery</a:t>
            </a:r>
            <a:endParaRPr lang="da-DK" sz="1800" dirty="0"/>
          </a:p>
          <a:p>
            <a:r>
              <a:rPr lang="da-DK" sz="1800" dirty="0"/>
              <a:t>Great support</a:t>
            </a:r>
          </a:p>
          <a:p>
            <a:endParaRPr lang="da-DK" sz="1800" dirty="0"/>
          </a:p>
        </p:txBody>
      </p:sp>
      <p:pic>
        <p:nvPicPr>
          <p:cNvPr id="10" name="Pladsholder til indhold 9" descr="customer_serv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9050" y="1433531"/>
            <a:ext cx="5111750" cy="35321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87083" y="4800600"/>
            <a:ext cx="7315200" cy="566738"/>
          </a:xfrm>
        </p:spPr>
        <p:txBody>
          <a:bodyPr>
            <a:normAutofit/>
          </a:bodyPr>
          <a:lstStyle/>
          <a:p>
            <a:r>
              <a:rPr lang="da-DK" sz="2800" dirty="0"/>
              <a:t>Customer </a:t>
            </a:r>
            <a:r>
              <a:rPr lang="da-DK" sz="2800" dirty="0" err="1"/>
              <a:t>satisfaction</a:t>
            </a:r>
            <a:endParaRPr lang="da-DK" dirty="0"/>
          </a:p>
        </p:txBody>
      </p:sp>
      <p:pic>
        <p:nvPicPr>
          <p:cNvPr id="5" name="Pladsholder til billede 4" descr="satisfaction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/>
      </p:pic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487083" y="5367338"/>
            <a:ext cx="5486400" cy="877887"/>
          </a:xfrm>
        </p:spPr>
        <p:txBody>
          <a:bodyPr>
            <a:noAutofit/>
          </a:bodyPr>
          <a:lstStyle/>
          <a:p>
            <a:r>
              <a:rPr lang="da-DK" sz="1800" dirty="0" err="1"/>
              <a:t>VideoBuster</a:t>
            </a:r>
            <a:r>
              <a:rPr lang="da-DK" sz="1800" dirty="0"/>
              <a:t> </a:t>
            </a:r>
            <a:r>
              <a:rPr lang="da-DK" sz="1800" dirty="0" err="1"/>
              <a:t>wants</a:t>
            </a:r>
            <a:r>
              <a:rPr lang="da-DK" sz="1800" dirty="0"/>
              <a:t> the </a:t>
            </a:r>
            <a:r>
              <a:rPr lang="da-DK" sz="1800" dirty="0" err="1"/>
              <a:t>best</a:t>
            </a:r>
            <a:r>
              <a:rPr lang="da-DK" sz="1800" dirty="0"/>
              <a:t> </a:t>
            </a:r>
            <a:r>
              <a:rPr lang="da-DK" sz="1800" dirty="0" err="1"/>
              <a:t>employees</a:t>
            </a:r>
            <a:r>
              <a:rPr lang="da-DK" sz="1800" dirty="0"/>
              <a:t>, a </a:t>
            </a:r>
            <a:r>
              <a:rPr lang="da-DK" sz="1800" dirty="0" err="1"/>
              <a:t>good</a:t>
            </a:r>
            <a:r>
              <a:rPr lang="da-DK" sz="1800" dirty="0"/>
              <a:t> website, </a:t>
            </a:r>
            <a:r>
              <a:rPr lang="da-DK" sz="1800" dirty="0" err="1"/>
              <a:t>good</a:t>
            </a:r>
            <a:r>
              <a:rPr lang="da-DK" sz="1800" dirty="0"/>
              <a:t> </a:t>
            </a:r>
            <a:r>
              <a:rPr lang="da-DK" sz="1800" dirty="0" err="1"/>
              <a:t>prices</a:t>
            </a:r>
            <a:r>
              <a:rPr lang="da-DK" sz="1800" dirty="0"/>
              <a:t> and </a:t>
            </a:r>
            <a:r>
              <a:rPr lang="da-DK" sz="1800" dirty="0" err="1"/>
              <a:t>your</a:t>
            </a:r>
            <a:r>
              <a:rPr lang="da-DK" sz="1800" dirty="0"/>
              <a:t> products </a:t>
            </a:r>
            <a:r>
              <a:rPr lang="da-DK" sz="1800" dirty="0" err="1"/>
              <a:t>delivered</a:t>
            </a:r>
            <a:r>
              <a:rPr lang="da-DK" sz="1800" dirty="0"/>
              <a:t> as fast as </a:t>
            </a:r>
            <a:r>
              <a:rPr lang="da-DK" sz="1800" dirty="0" err="1"/>
              <a:t>possible</a:t>
            </a:r>
            <a:r>
              <a:rPr lang="da-DK" sz="1800" dirty="0"/>
              <a:t>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Wide range of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daily</a:t>
            </a:r>
            <a:r>
              <a:rPr lang="da-DK" dirty="0"/>
              <a:t> </a:t>
            </a:r>
            <a:r>
              <a:rPr lang="da-DK" dirty="0" err="1"/>
              <a:t>electronic</a:t>
            </a:r>
            <a:r>
              <a:rPr lang="da-DK" dirty="0"/>
              <a:t> products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5400" dirty="0" err="1"/>
              <a:t>Why</a:t>
            </a:r>
            <a:r>
              <a:rPr lang="da-DK" sz="5400" dirty="0"/>
              <a:t> </a:t>
            </a:r>
            <a:r>
              <a:rPr lang="da-DK" sz="5400" dirty="0" err="1"/>
              <a:t>dealing</a:t>
            </a:r>
            <a:r>
              <a:rPr lang="da-DK" sz="5400" dirty="0"/>
              <a:t> with </a:t>
            </a:r>
            <a:r>
              <a:rPr lang="da-DK" sz="5400" dirty="0" err="1"/>
              <a:t>us</a:t>
            </a:r>
            <a:r>
              <a:rPr lang="da-DK" sz="5400" dirty="0"/>
              <a:t>?</a:t>
            </a:r>
          </a:p>
        </p:txBody>
      </p:sp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3200" dirty="0" err="1"/>
              <a:t>We</a:t>
            </a:r>
            <a:r>
              <a:rPr lang="da-DK" sz="3200" dirty="0"/>
              <a:t> </a:t>
            </a:r>
            <a:r>
              <a:rPr lang="da-DK" sz="3200" dirty="0" err="1"/>
              <a:t>are</a:t>
            </a:r>
            <a:r>
              <a:rPr lang="da-DK" sz="3200" dirty="0"/>
              <a:t> </a:t>
            </a:r>
            <a:r>
              <a:rPr lang="da-DK" sz="3200" dirty="0" err="1"/>
              <a:t>everywhere</a:t>
            </a:r>
            <a:endParaRPr lang="da-DK" sz="3200" dirty="0"/>
          </a:p>
        </p:txBody>
      </p:sp>
      <p:sp>
        <p:nvSpPr>
          <p:cNvPr id="8" name="Pladsholder til indhold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a-DK" sz="3200" dirty="0" err="1"/>
              <a:t>Many</a:t>
            </a:r>
            <a:r>
              <a:rPr lang="da-DK" sz="3200" dirty="0"/>
              <a:t> stores</a:t>
            </a:r>
          </a:p>
          <a:p>
            <a:r>
              <a:rPr lang="da-DK" sz="3200" dirty="0"/>
              <a:t>Webshop</a:t>
            </a:r>
          </a:p>
          <a:p>
            <a:r>
              <a:rPr lang="da-DK" sz="3200" dirty="0"/>
              <a:t>Day-to-</a:t>
            </a:r>
            <a:r>
              <a:rPr lang="da-DK" sz="3200" dirty="0" err="1"/>
              <a:t>day</a:t>
            </a:r>
            <a:r>
              <a:rPr lang="da-DK" sz="3200" dirty="0"/>
              <a:t> </a:t>
            </a:r>
            <a:r>
              <a:rPr lang="da-DK" sz="3200" dirty="0" err="1"/>
              <a:t>delivery</a:t>
            </a:r>
            <a:endParaRPr lang="da-DK" sz="3200" dirty="0"/>
          </a:p>
          <a:p>
            <a:r>
              <a:rPr lang="da-DK" sz="3200" dirty="0"/>
              <a:t>Most products in </a:t>
            </a:r>
            <a:r>
              <a:rPr lang="da-DK" sz="3200" dirty="0" err="1"/>
              <a:t>stock</a:t>
            </a:r>
            <a:endParaRPr lang="da-DK" sz="3200" dirty="0"/>
          </a:p>
          <a:p>
            <a:r>
              <a:rPr lang="da-DK" sz="3200" dirty="0"/>
              <a:t>Aggressive </a:t>
            </a:r>
            <a:r>
              <a:rPr lang="da-DK" sz="3200" dirty="0" err="1"/>
              <a:t>prices</a:t>
            </a:r>
            <a:endParaRPr lang="da-DK" sz="3200" dirty="0"/>
          </a:p>
          <a:p>
            <a:r>
              <a:rPr lang="da-DK" sz="3200" dirty="0"/>
              <a:t>Money back </a:t>
            </a:r>
            <a:r>
              <a:rPr lang="da-DK" sz="3200" dirty="0" err="1"/>
              <a:t>guarantee</a:t>
            </a:r>
            <a:endParaRPr lang="da-DK" sz="3200" dirty="0"/>
          </a:p>
          <a:p>
            <a:endParaRPr lang="da-DK" sz="3200" dirty="0"/>
          </a:p>
        </p:txBody>
      </p:sp>
      <p:sp>
        <p:nvSpPr>
          <p:cNvPr id="10" name="Pladsholder til teks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sz="3200" dirty="0" err="1"/>
              <a:t>Quality</a:t>
            </a:r>
            <a:endParaRPr lang="da-DK" sz="3200" dirty="0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a-DK" sz="3200" dirty="0" err="1"/>
              <a:t>We</a:t>
            </a:r>
            <a:r>
              <a:rPr lang="da-DK" sz="3200" dirty="0"/>
              <a:t> have the </a:t>
            </a:r>
            <a:r>
              <a:rPr lang="da-DK" sz="3200" dirty="0" err="1"/>
              <a:t>best</a:t>
            </a:r>
            <a:r>
              <a:rPr lang="da-DK" sz="3200" dirty="0"/>
              <a:t> brands</a:t>
            </a:r>
          </a:p>
          <a:p>
            <a:r>
              <a:rPr lang="da-DK" sz="3200" dirty="0" err="1"/>
              <a:t>We</a:t>
            </a:r>
            <a:r>
              <a:rPr lang="da-DK" sz="3200" dirty="0"/>
              <a:t> have </a:t>
            </a:r>
            <a:r>
              <a:rPr lang="da-DK" sz="3200" dirty="0" err="1"/>
              <a:t>our</a:t>
            </a:r>
            <a:r>
              <a:rPr lang="da-DK" sz="3200" dirty="0"/>
              <a:t> </a:t>
            </a:r>
            <a:r>
              <a:rPr lang="da-DK" sz="3200" dirty="0" err="1"/>
              <a:t>own</a:t>
            </a:r>
            <a:r>
              <a:rPr lang="da-DK" sz="3200" dirty="0"/>
              <a:t> support team</a:t>
            </a:r>
          </a:p>
          <a:p>
            <a:r>
              <a:rPr lang="da-DK" sz="3200" dirty="0" err="1"/>
              <a:t>We</a:t>
            </a:r>
            <a:r>
              <a:rPr lang="da-DK" sz="3200" dirty="0"/>
              <a:t> </a:t>
            </a:r>
            <a:r>
              <a:rPr lang="da-DK" sz="3200" dirty="0" err="1"/>
              <a:t>can</a:t>
            </a:r>
            <a:r>
              <a:rPr lang="da-DK" sz="3200" dirty="0"/>
              <a:t> </a:t>
            </a:r>
            <a:r>
              <a:rPr lang="da-DK" sz="3200" dirty="0" err="1"/>
              <a:t>demonstrate</a:t>
            </a:r>
            <a:r>
              <a:rPr lang="da-DK" sz="3200" dirty="0"/>
              <a:t> most products in </a:t>
            </a:r>
            <a:r>
              <a:rPr lang="da-DK" sz="3200" dirty="0" err="1"/>
              <a:t>our</a:t>
            </a:r>
            <a:r>
              <a:rPr lang="da-DK" sz="3200" dirty="0"/>
              <a:t> stores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116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Kontortema</vt:lpstr>
      <vt:lpstr>VideoBuster A/S</vt:lpstr>
      <vt:lpstr>Departments</vt:lpstr>
      <vt:lpstr>Products</vt:lpstr>
      <vt:lpstr>Quality</vt:lpstr>
      <vt:lpstr>Customer satisfaction</vt:lpstr>
      <vt:lpstr>Wide range of your daily electronic products</vt:lpstr>
      <vt:lpstr>Why dealing with us?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26</cp:revision>
  <dcterms:created xsi:type="dcterms:W3CDTF">2007-06-12T12:42:42Z</dcterms:created>
  <dcterms:modified xsi:type="dcterms:W3CDTF">2019-05-24T08:23:09Z</dcterms:modified>
</cp:coreProperties>
</file>