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52-422E-8FC1-0C2F2F1633AA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52-422E-8FC1-0C2F2F1633AA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52-422E-8FC1-0C2F2F1633AA}"/>
            </c:ext>
          </c:extLst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52-422E-8FC1-0C2F2F1633AA}"/>
            </c:ext>
          </c:extLst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52-422E-8FC1-0C2F2F1633AA}"/>
            </c:ext>
          </c:extLst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52-422E-8FC1-0C2F2F1633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45459248"/>
        <c:axId val="-1745458704"/>
      </c:barChart>
      <c:catAx>
        <c:axId val="-1745459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45458704"/>
        <c:crosses val="autoZero"/>
        <c:auto val="1"/>
        <c:lblAlgn val="ctr"/>
        <c:lblOffset val="100"/>
        <c:noMultiLvlLbl val="0"/>
      </c:catAx>
      <c:valAx>
        <c:axId val="-174545870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-17454592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LID4096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4134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488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730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67468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825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8028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77438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954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726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654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489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481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Theme</a:t>
            </a:r>
            <a:r>
              <a:rPr lang="da-DK" dirty="0"/>
              <a:t> </a:t>
            </a:r>
            <a:r>
              <a:rPr lang="da-DK" dirty="0" err="1"/>
              <a:t>colors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152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Theme</a:t>
            </a:r>
            <a:r>
              <a:rPr lang="da-DK" dirty="0"/>
              <a:t> </a:t>
            </a:r>
            <a:r>
              <a:rPr lang="da-DK" dirty="0" err="1"/>
              <a:t>colors</a:t>
            </a:r>
            <a:endParaRPr lang="da-DK" dirty="0"/>
          </a:p>
        </p:txBody>
      </p:sp>
      <p:sp>
        <p:nvSpPr>
          <p:cNvPr id="5" name="Rektangel 4"/>
          <p:cNvSpPr/>
          <p:nvPr/>
        </p:nvSpPr>
        <p:spPr>
          <a:xfrm>
            <a:off x="2166910" y="178592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2595538" y="2500306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3167042" y="3357562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2524100" y="4143380"/>
            <a:ext cx="1000132" cy="4286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Indlæsning/udlæsning 8"/>
          <p:cNvSpPr/>
          <p:nvPr/>
        </p:nvSpPr>
        <p:spPr>
          <a:xfrm>
            <a:off x="4738678" y="214311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Indlæsning/udlæsning 9"/>
          <p:cNvSpPr/>
          <p:nvPr/>
        </p:nvSpPr>
        <p:spPr>
          <a:xfrm>
            <a:off x="5095868" y="2857496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Indlæsning/udlæsning 10"/>
          <p:cNvSpPr/>
          <p:nvPr/>
        </p:nvSpPr>
        <p:spPr>
          <a:xfrm>
            <a:off x="4810116" y="350043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Indlæsning/udlæsning 11"/>
          <p:cNvSpPr/>
          <p:nvPr/>
        </p:nvSpPr>
        <p:spPr>
          <a:xfrm>
            <a:off x="5453058" y="4214818"/>
            <a:ext cx="642942" cy="428628"/>
          </a:xfrm>
          <a:prstGeom prst="flowChartInputOutp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Indlæsning/udlæsning 12"/>
          <p:cNvSpPr/>
          <p:nvPr/>
        </p:nvSpPr>
        <p:spPr>
          <a:xfrm>
            <a:off x="6453190" y="214311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Indlæsning/udlæsning 13"/>
          <p:cNvSpPr/>
          <p:nvPr/>
        </p:nvSpPr>
        <p:spPr>
          <a:xfrm>
            <a:off x="6810380" y="2857496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Indlæsning/udlæsning 14"/>
          <p:cNvSpPr/>
          <p:nvPr/>
        </p:nvSpPr>
        <p:spPr>
          <a:xfrm>
            <a:off x="6524628" y="350043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Indlæsning/udlæsning 15"/>
          <p:cNvSpPr/>
          <p:nvPr/>
        </p:nvSpPr>
        <p:spPr>
          <a:xfrm>
            <a:off x="7167570" y="4214818"/>
            <a:ext cx="642942" cy="428628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Pentagon 16"/>
          <p:cNvSpPr/>
          <p:nvPr/>
        </p:nvSpPr>
        <p:spPr>
          <a:xfrm>
            <a:off x="8239140" y="1714488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Pentagon 17"/>
          <p:cNvSpPr/>
          <p:nvPr/>
        </p:nvSpPr>
        <p:spPr>
          <a:xfrm>
            <a:off x="9096396" y="2500306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Pentagon 18"/>
          <p:cNvSpPr/>
          <p:nvPr/>
        </p:nvSpPr>
        <p:spPr>
          <a:xfrm>
            <a:off x="8453454" y="328612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Pentagon 19"/>
          <p:cNvSpPr/>
          <p:nvPr/>
        </p:nvSpPr>
        <p:spPr>
          <a:xfrm>
            <a:off x="9024958" y="4000504"/>
            <a:ext cx="928694" cy="500066"/>
          </a:xfrm>
          <a:prstGeom prst="homePlat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75000">
                <a:schemeClr val="accent1">
                  <a:lumMod val="75000"/>
                  <a:alpha val="60000"/>
                </a:schemeClr>
              </a:gs>
              <a:gs pos="10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Theme</a:t>
            </a:r>
            <a:r>
              <a:rPr lang="da-DK" dirty="0"/>
              <a:t> </a:t>
            </a:r>
            <a:r>
              <a:rPr lang="da-DK" dirty="0" err="1"/>
              <a:t>colors</a:t>
            </a:r>
            <a:endParaRPr lang="da-DK" dirty="0"/>
          </a:p>
        </p:txBody>
      </p:sp>
      <p:sp>
        <p:nvSpPr>
          <p:cNvPr id="21" name="Akkord 20"/>
          <p:cNvSpPr/>
          <p:nvPr/>
        </p:nvSpPr>
        <p:spPr>
          <a:xfrm>
            <a:off x="2809852" y="192880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Akkord 21"/>
          <p:cNvSpPr/>
          <p:nvPr/>
        </p:nvSpPr>
        <p:spPr>
          <a:xfrm>
            <a:off x="4095736" y="214311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Akkord 22"/>
          <p:cNvSpPr/>
          <p:nvPr/>
        </p:nvSpPr>
        <p:spPr>
          <a:xfrm>
            <a:off x="3095604" y="314324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Akkord 23"/>
          <p:cNvSpPr/>
          <p:nvPr/>
        </p:nvSpPr>
        <p:spPr>
          <a:xfrm>
            <a:off x="4810116" y="3857628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Akkord 24"/>
          <p:cNvSpPr/>
          <p:nvPr/>
        </p:nvSpPr>
        <p:spPr>
          <a:xfrm>
            <a:off x="5595934" y="271462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Akkord 25"/>
          <p:cNvSpPr/>
          <p:nvPr/>
        </p:nvSpPr>
        <p:spPr>
          <a:xfrm>
            <a:off x="5953124" y="1428736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Akkord 26"/>
          <p:cNvSpPr/>
          <p:nvPr/>
        </p:nvSpPr>
        <p:spPr>
          <a:xfrm>
            <a:off x="7667636" y="1857364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Akkord 27"/>
          <p:cNvSpPr/>
          <p:nvPr/>
        </p:nvSpPr>
        <p:spPr>
          <a:xfrm>
            <a:off x="6881818" y="3071810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Akkord 28"/>
          <p:cNvSpPr/>
          <p:nvPr/>
        </p:nvSpPr>
        <p:spPr>
          <a:xfrm>
            <a:off x="8453454" y="321468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Akkord 29"/>
          <p:cNvSpPr/>
          <p:nvPr/>
        </p:nvSpPr>
        <p:spPr>
          <a:xfrm>
            <a:off x="8382016" y="4643446"/>
            <a:ext cx="1071570" cy="1000132"/>
          </a:xfrm>
          <a:prstGeom prst="chor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Akkord 30"/>
          <p:cNvSpPr/>
          <p:nvPr/>
        </p:nvSpPr>
        <p:spPr>
          <a:xfrm>
            <a:off x="7024694" y="4429132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Akkord 31"/>
          <p:cNvSpPr/>
          <p:nvPr/>
        </p:nvSpPr>
        <p:spPr>
          <a:xfrm>
            <a:off x="5595934" y="5286388"/>
            <a:ext cx="1071570" cy="1000132"/>
          </a:xfrm>
          <a:prstGeom prst="chor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Akkord 32"/>
          <p:cNvSpPr/>
          <p:nvPr/>
        </p:nvSpPr>
        <p:spPr>
          <a:xfrm>
            <a:off x="4381488" y="5500702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Akkord 33"/>
          <p:cNvSpPr/>
          <p:nvPr/>
        </p:nvSpPr>
        <p:spPr>
          <a:xfrm>
            <a:off x="3167042" y="485776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Akkord 34"/>
          <p:cNvSpPr/>
          <p:nvPr/>
        </p:nvSpPr>
        <p:spPr>
          <a:xfrm>
            <a:off x="1952596" y="4500570"/>
            <a:ext cx="1071570" cy="1000132"/>
          </a:xfrm>
          <a:prstGeom prst="chor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6" name="Akkord 35"/>
          <p:cNvSpPr/>
          <p:nvPr/>
        </p:nvSpPr>
        <p:spPr>
          <a:xfrm>
            <a:off x="8953520" y="1357298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7" name="Akkord 36"/>
          <p:cNvSpPr/>
          <p:nvPr/>
        </p:nvSpPr>
        <p:spPr>
          <a:xfrm>
            <a:off x="9596430" y="2714620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Akkord 37"/>
          <p:cNvSpPr/>
          <p:nvPr/>
        </p:nvSpPr>
        <p:spPr>
          <a:xfrm>
            <a:off x="9239272" y="5715016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9" name="Akkord 38"/>
          <p:cNvSpPr/>
          <p:nvPr/>
        </p:nvSpPr>
        <p:spPr>
          <a:xfrm>
            <a:off x="9596430" y="4429132"/>
            <a:ext cx="1071570" cy="1000132"/>
          </a:xfrm>
          <a:prstGeom prst="chor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6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Theme colors</vt:lpstr>
      <vt:lpstr>Theme colors</vt:lpstr>
      <vt:lpstr>Theme colors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Allan Clausen</cp:lastModifiedBy>
  <cp:revision>8</cp:revision>
  <dcterms:created xsi:type="dcterms:W3CDTF">2007-07-06T11:38:41Z</dcterms:created>
  <dcterms:modified xsi:type="dcterms:W3CDTF">2019-05-24T09:00:23Z</dcterms:modified>
</cp:coreProperties>
</file>